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71E2D3-F83B-4399-A949-610D7EBD416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75E13EC-299C-4440-9260-4A991FB41D9F}">
      <dgm:prSet phldrT="[Text]"/>
      <dgm:spPr/>
      <dgm:t>
        <a:bodyPr/>
        <a:lstStyle/>
        <a:p>
          <a:r>
            <a:rPr lang="en-GB" dirty="0"/>
            <a:t>Common sense</a:t>
          </a:r>
        </a:p>
      </dgm:t>
    </dgm:pt>
    <dgm:pt modelId="{540272D4-4FAC-486C-99F4-6B541529F37C}" type="parTrans" cxnId="{DCC11C48-2601-494E-9A0D-367144D3F583}">
      <dgm:prSet/>
      <dgm:spPr/>
      <dgm:t>
        <a:bodyPr/>
        <a:lstStyle/>
        <a:p>
          <a:endParaRPr lang="en-GB"/>
        </a:p>
      </dgm:t>
    </dgm:pt>
    <dgm:pt modelId="{D4489C4D-9C75-4788-BD41-2B5F087001F7}" type="sibTrans" cxnId="{DCC11C48-2601-494E-9A0D-367144D3F583}">
      <dgm:prSet/>
      <dgm:spPr/>
      <dgm:t>
        <a:bodyPr/>
        <a:lstStyle/>
        <a:p>
          <a:endParaRPr lang="en-GB"/>
        </a:p>
      </dgm:t>
    </dgm:pt>
    <dgm:pt modelId="{58743B8C-3172-4ED4-80A6-979183D0CDBF}">
      <dgm:prSet phldrT="[Text]"/>
      <dgm:spPr/>
      <dgm:t>
        <a:bodyPr/>
        <a:lstStyle/>
        <a:p>
          <a:r>
            <a:rPr lang="en-GB" dirty="0"/>
            <a:t>Retentive imagination</a:t>
          </a:r>
        </a:p>
      </dgm:t>
    </dgm:pt>
    <dgm:pt modelId="{6A2B8D0D-44F5-4302-A257-AAD6A7973B84}" type="parTrans" cxnId="{C578D987-1FBA-45C5-BE11-18CE85683748}">
      <dgm:prSet/>
      <dgm:spPr/>
      <dgm:t>
        <a:bodyPr/>
        <a:lstStyle/>
        <a:p>
          <a:endParaRPr lang="en-GB"/>
        </a:p>
      </dgm:t>
    </dgm:pt>
    <dgm:pt modelId="{79777F9D-19B5-46B0-A8AB-BBF20907E077}" type="sibTrans" cxnId="{C578D987-1FBA-45C5-BE11-18CE85683748}">
      <dgm:prSet/>
      <dgm:spPr/>
      <dgm:t>
        <a:bodyPr/>
        <a:lstStyle/>
        <a:p>
          <a:endParaRPr lang="en-GB"/>
        </a:p>
      </dgm:t>
    </dgm:pt>
    <dgm:pt modelId="{2E41C95C-F245-4E0B-A8D9-0CCD5450DFDA}">
      <dgm:prSet phldrT="[Text]"/>
      <dgm:spPr/>
      <dgm:t>
        <a:bodyPr/>
        <a:lstStyle/>
        <a:p>
          <a:r>
            <a:rPr lang="en-GB" b="1" dirty="0"/>
            <a:t>Estimative</a:t>
          </a:r>
          <a:r>
            <a:rPr lang="en-GB" dirty="0"/>
            <a:t> faculty</a:t>
          </a:r>
        </a:p>
      </dgm:t>
    </dgm:pt>
    <dgm:pt modelId="{610783B9-1D40-4123-99AE-FAAB5E464AF6}" type="parTrans" cxnId="{F64E04EA-7595-42F5-BD53-6FA9D7D831ED}">
      <dgm:prSet/>
      <dgm:spPr/>
      <dgm:t>
        <a:bodyPr/>
        <a:lstStyle/>
        <a:p>
          <a:endParaRPr lang="en-GB"/>
        </a:p>
      </dgm:t>
    </dgm:pt>
    <dgm:pt modelId="{9CD4D27D-1C63-4FE3-8575-06AB72F4CEFB}" type="sibTrans" cxnId="{F64E04EA-7595-42F5-BD53-6FA9D7D831ED}">
      <dgm:prSet/>
      <dgm:spPr/>
      <dgm:t>
        <a:bodyPr/>
        <a:lstStyle/>
        <a:p>
          <a:endParaRPr lang="en-GB"/>
        </a:p>
      </dgm:t>
    </dgm:pt>
    <dgm:pt modelId="{FEE95DFA-2E58-4BEB-A2E3-E72BF4161EE5}">
      <dgm:prSet/>
      <dgm:spPr/>
      <dgm:t>
        <a:bodyPr/>
        <a:lstStyle/>
        <a:p>
          <a:r>
            <a:rPr lang="en-GB" dirty="0" err="1"/>
            <a:t>Memorative</a:t>
          </a:r>
          <a:r>
            <a:rPr lang="en-GB" dirty="0"/>
            <a:t> faculty</a:t>
          </a:r>
        </a:p>
      </dgm:t>
    </dgm:pt>
    <dgm:pt modelId="{9B968E67-423C-495A-8543-087C6D9E2EB1}" type="parTrans" cxnId="{70B39559-3140-4558-BF43-768063468F4E}">
      <dgm:prSet/>
      <dgm:spPr/>
      <dgm:t>
        <a:bodyPr/>
        <a:lstStyle/>
        <a:p>
          <a:endParaRPr lang="en-GB"/>
        </a:p>
      </dgm:t>
    </dgm:pt>
    <dgm:pt modelId="{2EB6DCF8-F39C-4A89-A527-9D6013E3172B}" type="sibTrans" cxnId="{70B39559-3140-4558-BF43-768063468F4E}">
      <dgm:prSet/>
      <dgm:spPr/>
      <dgm:t>
        <a:bodyPr/>
        <a:lstStyle/>
        <a:p>
          <a:endParaRPr lang="en-GB"/>
        </a:p>
      </dgm:t>
    </dgm:pt>
    <dgm:pt modelId="{632A7C8B-B4D7-4DD9-A2F3-EAD384EFD892}">
      <dgm:prSet/>
      <dgm:spPr/>
      <dgm:t>
        <a:bodyPr/>
        <a:lstStyle/>
        <a:p>
          <a:r>
            <a:rPr lang="en-GB" dirty="0"/>
            <a:t>Compositive imagination</a:t>
          </a:r>
        </a:p>
      </dgm:t>
    </dgm:pt>
    <dgm:pt modelId="{EE31C7FB-843B-48CD-A660-D75050E84BE0}" type="parTrans" cxnId="{AC702E9B-08C7-4E53-8AC5-AE704686377E}">
      <dgm:prSet/>
      <dgm:spPr/>
      <dgm:t>
        <a:bodyPr/>
        <a:lstStyle/>
        <a:p>
          <a:endParaRPr lang="en-GB"/>
        </a:p>
      </dgm:t>
    </dgm:pt>
    <dgm:pt modelId="{1D663E18-A165-43CF-801D-60DB7A030A6B}" type="sibTrans" cxnId="{AC702E9B-08C7-4E53-8AC5-AE704686377E}">
      <dgm:prSet/>
      <dgm:spPr/>
      <dgm:t>
        <a:bodyPr/>
        <a:lstStyle/>
        <a:p>
          <a:endParaRPr lang="en-GB"/>
        </a:p>
      </dgm:t>
    </dgm:pt>
    <dgm:pt modelId="{70F47168-477C-4DEE-BA8F-3628497CD37A}" type="pres">
      <dgm:prSet presAssocID="{F171E2D3-F83B-4399-A949-610D7EBD4165}" presName="Name0" presStyleCnt="0">
        <dgm:presLayoutVars>
          <dgm:dir/>
          <dgm:animLvl val="lvl"/>
          <dgm:resizeHandles val="exact"/>
        </dgm:presLayoutVars>
      </dgm:prSet>
      <dgm:spPr/>
    </dgm:pt>
    <dgm:pt modelId="{5FA2C364-D627-4629-A991-7CDEBD5739BE}" type="pres">
      <dgm:prSet presAssocID="{875E13EC-299C-4440-9260-4A991FB41D9F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8A6DB97D-EA0E-4763-A196-8B7F2885467C}" type="pres">
      <dgm:prSet presAssocID="{D4489C4D-9C75-4788-BD41-2B5F087001F7}" presName="parTxOnlySpace" presStyleCnt="0"/>
      <dgm:spPr/>
    </dgm:pt>
    <dgm:pt modelId="{01AA33C9-DDEB-491C-8B85-B44CAC9011B5}" type="pres">
      <dgm:prSet presAssocID="{58743B8C-3172-4ED4-80A6-979183D0CDBF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2D3CACD9-F337-4CA6-88C2-81B9F14E70E3}" type="pres">
      <dgm:prSet presAssocID="{79777F9D-19B5-46B0-A8AB-BBF20907E077}" presName="parTxOnlySpace" presStyleCnt="0"/>
      <dgm:spPr/>
    </dgm:pt>
    <dgm:pt modelId="{568AA32B-451B-42A9-8068-E316E69D0D85}" type="pres">
      <dgm:prSet presAssocID="{2E41C95C-F245-4E0B-A8D9-0CCD5450DFDA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A3A8C921-B217-486A-85DA-1FE78E220F73}" type="pres">
      <dgm:prSet presAssocID="{9CD4D27D-1C63-4FE3-8575-06AB72F4CEFB}" presName="parTxOnlySpace" presStyleCnt="0"/>
      <dgm:spPr/>
    </dgm:pt>
    <dgm:pt modelId="{5A218197-1F06-4635-852D-9FBFFAF26B84}" type="pres">
      <dgm:prSet presAssocID="{FEE95DFA-2E58-4BEB-A2E3-E72BF4161EE5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3F87D5EF-7948-4948-9770-DD6D7094BD1D}" type="pres">
      <dgm:prSet presAssocID="{2EB6DCF8-F39C-4A89-A527-9D6013E3172B}" presName="parTxOnlySpace" presStyleCnt="0"/>
      <dgm:spPr/>
    </dgm:pt>
    <dgm:pt modelId="{7B8A2606-BE41-4ED3-BDD9-64A09AFF0177}" type="pres">
      <dgm:prSet presAssocID="{632A7C8B-B4D7-4DD9-A2F3-EAD384EFD892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38FFEA0A-F063-4DA5-A6F0-3A3DA6A7E33D}" type="presOf" srcId="{F171E2D3-F83B-4399-A949-610D7EBD4165}" destId="{70F47168-477C-4DEE-BA8F-3628497CD37A}" srcOrd="0" destOrd="0" presId="urn:microsoft.com/office/officeart/2005/8/layout/chevron1"/>
    <dgm:cxn modelId="{6E698618-051D-4F54-8462-8B10E25DBC6F}" type="presOf" srcId="{875E13EC-299C-4440-9260-4A991FB41D9F}" destId="{5FA2C364-D627-4629-A991-7CDEBD5739BE}" srcOrd="0" destOrd="0" presId="urn:microsoft.com/office/officeart/2005/8/layout/chevron1"/>
    <dgm:cxn modelId="{83D2E321-DEAE-4EC7-89A2-9E5EB4B0F38B}" type="presOf" srcId="{FEE95DFA-2E58-4BEB-A2E3-E72BF4161EE5}" destId="{5A218197-1F06-4635-852D-9FBFFAF26B84}" srcOrd="0" destOrd="0" presId="urn:microsoft.com/office/officeart/2005/8/layout/chevron1"/>
    <dgm:cxn modelId="{AA9FA923-2CDF-4EAD-9A5B-56A5D5F714C8}" type="presOf" srcId="{632A7C8B-B4D7-4DD9-A2F3-EAD384EFD892}" destId="{7B8A2606-BE41-4ED3-BDD9-64A09AFF0177}" srcOrd="0" destOrd="0" presId="urn:microsoft.com/office/officeart/2005/8/layout/chevron1"/>
    <dgm:cxn modelId="{DCC11C48-2601-494E-9A0D-367144D3F583}" srcId="{F171E2D3-F83B-4399-A949-610D7EBD4165}" destId="{875E13EC-299C-4440-9260-4A991FB41D9F}" srcOrd="0" destOrd="0" parTransId="{540272D4-4FAC-486C-99F4-6B541529F37C}" sibTransId="{D4489C4D-9C75-4788-BD41-2B5F087001F7}"/>
    <dgm:cxn modelId="{70B39559-3140-4558-BF43-768063468F4E}" srcId="{F171E2D3-F83B-4399-A949-610D7EBD4165}" destId="{FEE95DFA-2E58-4BEB-A2E3-E72BF4161EE5}" srcOrd="3" destOrd="0" parTransId="{9B968E67-423C-495A-8543-087C6D9E2EB1}" sibTransId="{2EB6DCF8-F39C-4A89-A527-9D6013E3172B}"/>
    <dgm:cxn modelId="{C578D987-1FBA-45C5-BE11-18CE85683748}" srcId="{F171E2D3-F83B-4399-A949-610D7EBD4165}" destId="{58743B8C-3172-4ED4-80A6-979183D0CDBF}" srcOrd="1" destOrd="0" parTransId="{6A2B8D0D-44F5-4302-A257-AAD6A7973B84}" sibTransId="{79777F9D-19B5-46B0-A8AB-BBF20907E077}"/>
    <dgm:cxn modelId="{8FF8A298-B601-47F4-A670-860D0ED6ECC6}" type="presOf" srcId="{58743B8C-3172-4ED4-80A6-979183D0CDBF}" destId="{01AA33C9-DDEB-491C-8B85-B44CAC9011B5}" srcOrd="0" destOrd="0" presId="urn:microsoft.com/office/officeart/2005/8/layout/chevron1"/>
    <dgm:cxn modelId="{AC702E9B-08C7-4E53-8AC5-AE704686377E}" srcId="{F171E2D3-F83B-4399-A949-610D7EBD4165}" destId="{632A7C8B-B4D7-4DD9-A2F3-EAD384EFD892}" srcOrd="4" destOrd="0" parTransId="{EE31C7FB-843B-48CD-A660-D75050E84BE0}" sibTransId="{1D663E18-A165-43CF-801D-60DB7A030A6B}"/>
    <dgm:cxn modelId="{F64E04EA-7595-42F5-BD53-6FA9D7D831ED}" srcId="{F171E2D3-F83B-4399-A949-610D7EBD4165}" destId="{2E41C95C-F245-4E0B-A8D9-0CCD5450DFDA}" srcOrd="2" destOrd="0" parTransId="{610783B9-1D40-4123-99AE-FAAB5E464AF6}" sibTransId="{9CD4D27D-1C63-4FE3-8575-06AB72F4CEFB}"/>
    <dgm:cxn modelId="{0EFEF3F7-10E1-4F62-BCE2-3F5C177172FC}" type="presOf" srcId="{2E41C95C-F245-4E0B-A8D9-0CCD5450DFDA}" destId="{568AA32B-451B-42A9-8068-E316E69D0D85}" srcOrd="0" destOrd="0" presId="urn:microsoft.com/office/officeart/2005/8/layout/chevron1"/>
    <dgm:cxn modelId="{20592E4E-6F29-424D-B04A-887FBC8D37E6}" type="presParOf" srcId="{70F47168-477C-4DEE-BA8F-3628497CD37A}" destId="{5FA2C364-D627-4629-A991-7CDEBD5739BE}" srcOrd="0" destOrd="0" presId="urn:microsoft.com/office/officeart/2005/8/layout/chevron1"/>
    <dgm:cxn modelId="{80E4FCAD-94C3-4652-A073-09987A242531}" type="presParOf" srcId="{70F47168-477C-4DEE-BA8F-3628497CD37A}" destId="{8A6DB97D-EA0E-4763-A196-8B7F2885467C}" srcOrd="1" destOrd="0" presId="urn:microsoft.com/office/officeart/2005/8/layout/chevron1"/>
    <dgm:cxn modelId="{99373801-2CFC-4289-B8A9-B37AB12E3D20}" type="presParOf" srcId="{70F47168-477C-4DEE-BA8F-3628497CD37A}" destId="{01AA33C9-DDEB-491C-8B85-B44CAC9011B5}" srcOrd="2" destOrd="0" presId="urn:microsoft.com/office/officeart/2005/8/layout/chevron1"/>
    <dgm:cxn modelId="{BBBA2F8D-1875-4206-BD8B-DC78091FDADC}" type="presParOf" srcId="{70F47168-477C-4DEE-BA8F-3628497CD37A}" destId="{2D3CACD9-F337-4CA6-88C2-81B9F14E70E3}" srcOrd="3" destOrd="0" presId="urn:microsoft.com/office/officeart/2005/8/layout/chevron1"/>
    <dgm:cxn modelId="{1FA407CB-2C0C-4A8D-A62D-01A427B78065}" type="presParOf" srcId="{70F47168-477C-4DEE-BA8F-3628497CD37A}" destId="{568AA32B-451B-42A9-8068-E316E69D0D85}" srcOrd="4" destOrd="0" presId="urn:microsoft.com/office/officeart/2005/8/layout/chevron1"/>
    <dgm:cxn modelId="{4EA16896-750A-478C-9CF1-9BA6C11F3658}" type="presParOf" srcId="{70F47168-477C-4DEE-BA8F-3628497CD37A}" destId="{A3A8C921-B217-486A-85DA-1FE78E220F73}" srcOrd="5" destOrd="0" presId="urn:microsoft.com/office/officeart/2005/8/layout/chevron1"/>
    <dgm:cxn modelId="{F169D028-E964-4F8E-8AC0-BB2656C20F50}" type="presParOf" srcId="{70F47168-477C-4DEE-BA8F-3628497CD37A}" destId="{5A218197-1F06-4635-852D-9FBFFAF26B84}" srcOrd="6" destOrd="0" presId="urn:microsoft.com/office/officeart/2005/8/layout/chevron1"/>
    <dgm:cxn modelId="{DD25D2CA-9134-4949-92A9-1AA0636A04D2}" type="presParOf" srcId="{70F47168-477C-4DEE-BA8F-3628497CD37A}" destId="{3F87D5EF-7948-4948-9770-DD6D7094BD1D}" srcOrd="7" destOrd="0" presId="urn:microsoft.com/office/officeart/2005/8/layout/chevron1"/>
    <dgm:cxn modelId="{F865924C-8F37-43EC-B1DF-F568D1B6E582}" type="presParOf" srcId="{70F47168-477C-4DEE-BA8F-3628497CD37A}" destId="{7B8A2606-BE41-4ED3-BDD9-64A09AFF0177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2BF3AA-B0A3-437C-8612-8ED617527C6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ECD22B-684C-44BE-A406-95C5F14E0AD2}">
      <dgm:prSet phldrT="[Text]"/>
      <dgm:spPr/>
      <dgm:t>
        <a:bodyPr/>
        <a:lstStyle/>
        <a:p>
          <a:r>
            <a:rPr lang="en-GB" dirty="0"/>
            <a:t>Actus</a:t>
          </a:r>
          <a:r>
            <a:rPr lang="en-GB" baseline="0" dirty="0"/>
            <a:t> </a:t>
          </a:r>
          <a:r>
            <a:rPr lang="en-GB" baseline="0" noProof="1"/>
            <a:t>elicitus</a:t>
          </a:r>
          <a:endParaRPr lang="en-GB" noProof="1"/>
        </a:p>
      </dgm:t>
    </dgm:pt>
    <dgm:pt modelId="{3BCA4003-E364-4769-A876-FA6692224048}" type="parTrans" cxnId="{8854221E-4AC2-43B7-892D-98F58CDFEF33}">
      <dgm:prSet/>
      <dgm:spPr/>
      <dgm:t>
        <a:bodyPr/>
        <a:lstStyle/>
        <a:p>
          <a:endParaRPr lang="en-GB"/>
        </a:p>
      </dgm:t>
    </dgm:pt>
    <dgm:pt modelId="{472A0023-3C8C-4842-BD15-C43E61BC84AB}" type="sibTrans" cxnId="{8854221E-4AC2-43B7-892D-98F58CDFEF33}">
      <dgm:prSet/>
      <dgm:spPr/>
      <dgm:t>
        <a:bodyPr/>
        <a:lstStyle/>
        <a:p>
          <a:endParaRPr lang="en-GB"/>
        </a:p>
      </dgm:t>
    </dgm:pt>
    <dgm:pt modelId="{CBB603A0-6236-4590-A55B-11B7AF0847CF}" type="asst">
      <dgm:prSet phldrT="[Text]"/>
      <dgm:spPr/>
      <dgm:t>
        <a:bodyPr/>
        <a:lstStyle/>
        <a:p>
          <a:r>
            <a:rPr lang="en-GB" noProof="1"/>
            <a:t>Voluntas</a:t>
          </a:r>
        </a:p>
      </dgm:t>
    </dgm:pt>
    <dgm:pt modelId="{09015A5B-388D-4234-9B63-20585795EDF8}" type="parTrans" cxnId="{AF3C61F0-60C0-4CA5-AA5D-4ED829FB8902}">
      <dgm:prSet/>
      <dgm:spPr/>
      <dgm:t>
        <a:bodyPr/>
        <a:lstStyle/>
        <a:p>
          <a:endParaRPr lang="en-GB"/>
        </a:p>
      </dgm:t>
    </dgm:pt>
    <dgm:pt modelId="{5D5807E2-D708-4CCA-A086-C067A678A90B}" type="sibTrans" cxnId="{AF3C61F0-60C0-4CA5-AA5D-4ED829FB8902}">
      <dgm:prSet/>
      <dgm:spPr/>
      <dgm:t>
        <a:bodyPr/>
        <a:lstStyle/>
        <a:p>
          <a:endParaRPr lang="en-GB"/>
        </a:p>
      </dgm:t>
    </dgm:pt>
    <dgm:pt modelId="{D7388EC3-EB1B-476E-9619-DB548D76B0FF}">
      <dgm:prSet phldrT="[Text]"/>
      <dgm:spPr/>
      <dgm:t>
        <a:bodyPr/>
        <a:lstStyle/>
        <a:p>
          <a:r>
            <a:rPr lang="en-GB"/>
            <a:t>Actus </a:t>
          </a:r>
          <a:r>
            <a:rPr lang="en-GB" noProof="1"/>
            <a:t>imperatus</a:t>
          </a:r>
        </a:p>
      </dgm:t>
    </dgm:pt>
    <dgm:pt modelId="{62AD6A01-FFA8-4792-B82D-B8F7DC35C94E}" type="sibTrans" cxnId="{9524EE84-8D04-440E-9C21-55E39C1CBE52}">
      <dgm:prSet/>
      <dgm:spPr/>
      <dgm:t>
        <a:bodyPr/>
        <a:lstStyle/>
        <a:p>
          <a:endParaRPr lang="en-GB"/>
        </a:p>
      </dgm:t>
    </dgm:pt>
    <dgm:pt modelId="{A6137128-7FCC-42BA-9BE7-036717112E91}" type="parTrans" cxnId="{9524EE84-8D04-440E-9C21-55E39C1CBE52}">
      <dgm:prSet/>
      <dgm:spPr/>
      <dgm:t>
        <a:bodyPr/>
        <a:lstStyle/>
        <a:p>
          <a:endParaRPr lang="en-GB"/>
        </a:p>
      </dgm:t>
    </dgm:pt>
    <dgm:pt modelId="{D9AAC153-840A-4421-BE90-60EA56CAD67E}" type="pres">
      <dgm:prSet presAssocID="{5E2BF3AA-B0A3-437C-8612-8ED617527C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A47C4B3-1819-4202-9BA1-6441B71D8F11}" type="pres">
      <dgm:prSet presAssocID="{D7ECD22B-684C-44BE-A406-95C5F14E0AD2}" presName="hierRoot1" presStyleCnt="0">
        <dgm:presLayoutVars>
          <dgm:hierBranch val="init"/>
        </dgm:presLayoutVars>
      </dgm:prSet>
      <dgm:spPr/>
    </dgm:pt>
    <dgm:pt modelId="{37DAE736-EA27-4344-ABAA-294524AEB5FA}" type="pres">
      <dgm:prSet presAssocID="{D7ECD22B-684C-44BE-A406-95C5F14E0AD2}" presName="rootComposite1" presStyleCnt="0"/>
      <dgm:spPr/>
    </dgm:pt>
    <dgm:pt modelId="{537C2711-9A10-4338-81DD-38A9E131A0F8}" type="pres">
      <dgm:prSet presAssocID="{D7ECD22B-684C-44BE-A406-95C5F14E0AD2}" presName="rootText1" presStyleLbl="node0" presStyleIdx="0" presStyleCnt="1">
        <dgm:presLayoutVars>
          <dgm:chPref val="3"/>
        </dgm:presLayoutVars>
      </dgm:prSet>
      <dgm:spPr/>
    </dgm:pt>
    <dgm:pt modelId="{5D52AE80-0994-448D-B0DC-D6848361BAE1}" type="pres">
      <dgm:prSet presAssocID="{D7ECD22B-684C-44BE-A406-95C5F14E0AD2}" presName="rootConnector1" presStyleLbl="node1" presStyleIdx="0" presStyleCnt="0"/>
      <dgm:spPr/>
    </dgm:pt>
    <dgm:pt modelId="{E2909CD4-C9A8-4965-9D19-73DA31DAC8A5}" type="pres">
      <dgm:prSet presAssocID="{D7ECD22B-684C-44BE-A406-95C5F14E0AD2}" presName="hierChild2" presStyleCnt="0"/>
      <dgm:spPr/>
    </dgm:pt>
    <dgm:pt modelId="{620743CB-0429-4859-924C-DAFA3748C154}" type="pres">
      <dgm:prSet presAssocID="{A6137128-7FCC-42BA-9BE7-036717112E91}" presName="Name64" presStyleLbl="parChTrans1D2" presStyleIdx="0" presStyleCnt="2"/>
      <dgm:spPr/>
    </dgm:pt>
    <dgm:pt modelId="{10A9DA70-7BFC-4543-BEA0-9BD3E2A0DBB9}" type="pres">
      <dgm:prSet presAssocID="{D7388EC3-EB1B-476E-9619-DB548D76B0FF}" presName="hierRoot2" presStyleCnt="0">
        <dgm:presLayoutVars>
          <dgm:hierBranch val="init"/>
        </dgm:presLayoutVars>
      </dgm:prSet>
      <dgm:spPr/>
    </dgm:pt>
    <dgm:pt modelId="{0F1E94DB-243D-4138-8A20-10DF0CC7E248}" type="pres">
      <dgm:prSet presAssocID="{D7388EC3-EB1B-476E-9619-DB548D76B0FF}" presName="rootComposite" presStyleCnt="0"/>
      <dgm:spPr/>
    </dgm:pt>
    <dgm:pt modelId="{8F1C8BC6-CB2B-4B3B-AA5D-A5A1E24973A8}" type="pres">
      <dgm:prSet presAssocID="{D7388EC3-EB1B-476E-9619-DB548D76B0FF}" presName="rootText" presStyleLbl="node2" presStyleIdx="0" presStyleCnt="1">
        <dgm:presLayoutVars>
          <dgm:chPref val="3"/>
        </dgm:presLayoutVars>
      </dgm:prSet>
      <dgm:spPr/>
    </dgm:pt>
    <dgm:pt modelId="{3AF42869-82B2-4B20-92D9-B8E7F01758E9}" type="pres">
      <dgm:prSet presAssocID="{D7388EC3-EB1B-476E-9619-DB548D76B0FF}" presName="rootConnector" presStyleLbl="node2" presStyleIdx="0" presStyleCnt="1"/>
      <dgm:spPr/>
    </dgm:pt>
    <dgm:pt modelId="{A5B02A01-097C-43ED-9BD8-8474CA248C56}" type="pres">
      <dgm:prSet presAssocID="{D7388EC3-EB1B-476E-9619-DB548D76B0FF}" presName="hierChild4" presStyleCnt="0"/>
      <dgm:spPr/>
    </dgm:pt>
    <dgm:pt modelId="{C61EDC33-F469-40D7-8FC1-CA0C32AC4E9F}" type="pres">
      <dgm:prSet presAssocID="{D7388EC3-EB1B-476E-9619-DB548D76B0FF}" presName="hierChild5" presStyleCnt="0"/>
      <dgm:spPr/>
    </dgm:pt>
    <dgm:pt modelId="{B6594B93-48A2-46C1-8C60-51179B64FA4B}" type="pres">
      <dgm:prSet presAssocID="{D7ECD22B-684C-44BE-A406-95C5F14E0AD2}" presName="hierChild3" presStyleCnt="0"/>
      <dgm:spPr/>
    </dgm:pt>
    <dgm:pt modelId="{1815030F-BEF4-4865-A570-15D454C5A737}" type="pres">
      <dgm:prSet presAssocID="{09015A5B-388D-4234-9B63-20585795EDF8}" presName="Name115" presStyleLbl="parChTrans1D2" presStyleIdx="1" presStyleCnt="2"/>
      <dgm:spPr/>
    </dgm:pt>
    <dgm:pt modelId="{2C4300AC-F767-4A9F-8F1B-65AA04BCB906}" type="pres">
      <dgm:prSet presAssocID="{CBB603A0-6236-4590-A55B-11B7AF0847CF}" presName="hierRoot3" presStyleCnt="0">
        <dgm:presLayoutVars>
          <dgm:hierBranch val="init"/>
        </dgm:presLayoutVars>
      </dgm:prSet>
      <dgm:spPr/>
    </dgm:pt>
    <dgm:pt modelId="{2D0D5A6B-3DAF-4CA7-BBFC-69697F7B623A}" type="pres">
      <dgm:prSet presAssocID="{CBB603A0-6236-4590-A55B-11B7AF0847CF}" presName="rootComposite3" presStyleCnt="0"/>
      <dgm:spPr/>
    </dgm:pt>
    <dgm:pt modelId="{1995C5F3-545B-4982-8ECF-21A5BFDE53BB}" type="pres">
      <dgm:prSet presAssocID="{CBB603A0-6236-4590-A55B-11B7AF0847CF}" presName="rootText3" presStyleLbl="asst1" presStyleIdx="0" presStyleCnt="1" custLinFactNeighborX="295" custLinFactNeighborY="-44369">
        <dgm:presLayoutVars>
          <dgm:chPref val="3"/>
        </dgm:presLayoutVars>
      </dgm:prSet>
      <dgm:spPr/>
    </dgm:pt>
    <dgm:pt modelId="{9E0182F8-764C-48C7-B2DB-0614C2FD2F03}" type="pres">
      <dgm:prSet presAssocID="{CBB603A0-6236-4590-A55B-11B7AF0847CF}" presName="rootConnector3" presStyleLbl="asst1" presStyleIdx="0" presStyleCnt="1"/>
      <dgm:spPr/>
    </dgm:pt>
    <dgm:pt modelId="{B2B8155C-00DB-406B-B884-99CCAF207990}" type="pres">
      <dgm:prSet presAssocID="{CBB603A0-6236-4590-A55B-11B7AF0847CF}" presName="hierChild6" presStyleCnt="0"/>
      <dgm:spPr/>
    </dgm:pt>
    <dgm:pt modelId="{37FCB8F7-B1E9-4641-8B22-E0EB71AE5556}" type="pres">
      <dgm:prSet presAssocID="{CBB603A0-6236-4590-A55B-11B7AF0847CF}" presName="hierChild7" presStyleCnt="0"/>
      <dgm:spPr/>
    </dgm:pt>
  </dgm:ptLst>
  <dgm:cxnLst>
    <dgm:cxn modelId="{0BA7EC01-0D74-4AEB-827C-0A601F1A3DD7}" type="presOf" srcId="{A6137128-7FCC-42BA-9BE7-036717112E91}" destId="{620743CB-0429-4859-924C-DAFA3748C154}" srcOrd="0" destOrd="0" presId="urn:microsoft.com/office/officeart/2009/3/layout/HorizontalOrganizationChart"/>
    <dgm:cxn modelId="{56D54C07-EA35-42F4-976F-B14A6BA97C06}" type="presOf" srcId="{CBB603A0-6236-4590-A55B-11B7AF0847CF}" destId="{9E0182F8-764C-48C7-B2DB-0614C2FD2F03}" srcOrd="1" destOrd="0" presId="urn:microsoft.com/office/officeart/2009/3/layout/HorizontalOrganizationChart"/>
    <dgm:cxn modelId="{B266001B-F262-4A3F-98A7-A8B66F7D9A79}" type="presOf" srcId="{D7ECD22B-684C-44BE-A406-95C5F14E0AD2}" destId="{5D52AE80-0994-448D-B0DC-D6848361BAE1}" srcOrd="1" destOrd="0" presId="urn:microsoft.com/office/officeart/2009/3/layout/HorizontalOrganizationChart"/>
    <dgm:cxn modelId="{8854221E-4AC2-43B7-892D-98F58CDFEF33}" srcId="{5E2BF3AA-B0A3-437C-8612-8ED617527C6E}" destId="{D7ECD22B-684C-44BE-A406-95C5F14E0AD2}" srcOrd="0" destOrd="0" parTransId="{3BCA4003-E364-4769-A876-FA6692224048}" sibTransId="{472A0023-3C8C-4842-BD15-C43E61BC84AB}"/>
    <dgm:cxn modelId="{DCF78221-71E8-4EBE-84EB-A88EC3470967}" type="presOf" srcId="{5E2BF3AA-B0A3-437C-8612-8ED617527C6E}" destId="{D9AAC153-840A-4421-BE90-60EA56CAD67E}" srcOrd="0" destOrd="0" presId="urn:microsoft.com/office/officeart/2009/3/layout/HorizontalOrganizationChart"/>
    <dgm:cxn modelId="{9524EE84-8D04-440E-9C21-55E39C1CBE52}" srcId="{D7ECD22B-684C-44BE-A406-95C5F14E0AD2}" destId="{D7388EC3-EB1B-476E-9619-DB548D76B0FF}" srcOrd="1" destOrd="0" parTransId="{A6137128-7FCC-42BA-9BE7-036717112E91}" sibTransId="{62AD6A01-FFA8-4792-B82D-B8F7DC35C94E}"/>
    <dgm:cxn modelId="{B3CA8F8C-BE43-4852-9F02-7AA4D73E6B08}" type="presOf" srcId="{D7388EC3-EB1B-476E-9619-DB548D76B0FF}" destId="{8F1C8BC6-CB2B-4B3B-AA5D-A5A1E24973A8}" srcOrd="0" destOrd="0" presId="urn:microsoft.com/office/officeart/2009/3/layout/HorizontalOrganizationChart"/>
    <dgm:cxn modelId="{08A4B5A3-4EAD-479A-8A67-1BAF8A8ADBF8}" type="presOf" srcId="{D7388EC3-EB1B-476E-9619-DB548D76B0FF}" destId="{3AF42869-82B2-4B20-92D9-B8E7F01758E9}" srcOrd="1" destOrd="0" presId="urn:microsoft.com/office/officeart/2009/3/layout/HorizontalOrganizationChart"/>
    <dgm:cxn modelId="{348CD2C0-9C27-42D5-B5C3-3AEA2A842B39}" type="presOf" srcId="{CBB603A0-6236-4590-A55B-11B7AF0847CF}" destId="{1995C5F3-545B-4982-8ECF-21A5BFDE53BB}" srcOrd="0" destOrd="0" presId="urn:microsoft.com/office/officeart/2009/3/layout/HorizontalOrganizationChart"/>
    <dgm:cxn modelId="{C571E1E3-0A6C-47B2-84A7-8362E01A84B6}" type="presOf" srcId="{09015A5B-388D-4234-9B63-20585795EDF8}" destId="{1815030F-BEF4-4865-A570-15D454C5A737}" srcOrd="0" destOrd="0" presId="urn:microsoft.com/office/officeart/2009/3/layout/HorizontalOrganizationChart"/>
    <dgm:cxn modelId="{75EBF0EA-D7AD-4E20-AA80-886F915DCC74}" type="presOf" srcId="{D7ECD22B-684C-44BE-A406-95C5F14E0AD2}" destId="{537C2711-9A10-4338-81DD-38A9E131A0F8}" srcOrd="0" destOrd="0" presId="urn:microsoft.com/office/officeart/2009/3/layout/HorizontalOrganizationChart"/>
    <dgm:cxn modelId="{AF3C61F0-60C0-4CA5-AA5D-4ED829FB8902}" srcId="{D7ECD22B-684C-44BE-A406-95C5F14E0AD2}" destId="{CBB603A0-6236-4590-A55B-11B7AF0847CF}" srcOrd="0" destOrd="0" parTransId="{09015A5B-388D-4234-9B63-20585795EDF8}" sibTransId="{5D5807E2-D708-4CCA-A086-C067A678A90B}"/>
    <dgm:cxn modelId="{DA4EF61A-32E2-4DF8-985A-4D736CE66870}" type="presParOf" srcId="{D9AAC153-840A-4421-BE90-60EA56CAD67E}" destId="{3A47C4B3-1819-4202-9BA1-6441B71D8F11}" srcOrd="0" destOrd="0" presId="urn:microsoft.com/office/officeart/2009/3/layout/HorizontalOrganizationChart"/>
    <dgm:cxn modelId="{D9BB98B3-12F8-47AA-9D7C-2534C8FC0B2E}" type="presParOf" srcId="{3A47C4B3-1819-4202-9BA1-6441B71D8F11}" destId="{37DAE736-EA27-4344-ABAA-294524AEB5FA}" srcOrd="0" destOrd="0" presId="urn:microsoft.com/office/officeart/2009/3/layout/HorizontalOrganizationChart"/>
    <dgm:cxn modelId="{7091B69D-EF14-4105-A16C-E9889E80A019}" type="presParOf" srcId="{37DAE736-EA27-4344-ABAA-294524AEB5FA}" destId="{537C2711-9A10-4338-81DD-38A9E131A0F8}" srcOrd="0" destOrd="0" presId="urn:microsoft.com/office/officeart/2009/3/layout/HorizontalOrganizationChart"/>
    <dgm:cxn modelId="{C312E1A2-D100-45D3-8160-4DEC6F0FAFBE}" type="presParOf" srcId="{37DAE736-EA27-4344-ABAA-294524AEB5FA}" destId="{5D52AE80-0994-448D-B0DC-D6848361BAE1}" srcOrd="1" destOrd="0" presId="urn:microsoft.com/office/officeart/2009/3/layout/HorizontalOrganizationChart"/>
    <dgm:cxn modelId="{5E209B2F-41F1-43AA-AFD5-5F983DEE4BF1}" type="presParOf" srcId="{3A47C4B3-1819-4202-9BA1-6441B71D8F11}" destId="{E2909CD4-C9A8-4965-9D19-73DA31DAC8A5}" srcOrd="1" destOrd="0" presId="urn:microsoft.com/office/officeart/2009/3/layout/HorizontalOrganizationChart"/>
    <dgm:cxn modelId="{93C5BA33-1B8C-447F-803D-553937815173}" type="presParOf" srcId="{E2909CD4-C9A8-4965-9D19-73DA31DAC8A5}" destId="{620743CB-0429-4859-924C-DAFA3748C154}" srcOrd="0" destOrd="0" presId="urn:microsoft.com/office/officeart/2009/3/layout/HorizontalOrganizationChart"/>
    <dgm:cxn modelId="{2BE7FB15-1791-4064-965F-5CF2CBD927CA}" type="presParOf" srcId="{E2909CD4-C9A8-4965-9D19-73DA31DAC8A5}" destId="{10A9DA70-7BFC-4543-BEA0-9BD3E2A0DBB9}" srcOrd="1" destOrd="0" presId="urn:microsoft.com/office/officeart/2009/3/layout/HorizontalOrganizationChart"/>
    <dgm:cxn modelId="{9A87700F-CC25-4883-B079-75A2FA2E3759}" type="presParOf" srcId="{10A9DA70-7BFC-4543-BEA0-9BD3E2A0DBB9}" destId="{0F1E94DB-243D-4138-8A20-10DF0CC7E248}" srcOrd="0" destOrd="0" presId="urn:microsoft.com/office/officeart/2009/3/layout/HorizontalOrganizationChart"/>
    <dgm:cxn modelId="{9D9191ED-2BE7-498A-A0DF-54805C95D3A7}" type="presParOf" srcId="{0F1E94DB-243D-4138-8A20-10DF0CC7E248}" destId="{8F1C8BC6-CB2B-4B3B-AA5D-A5A1E24973A8}" srcOrd="0" destOrd="0" presId="urn:microsoft.com/office/officeart/2009/3/layout/HorizontalOrganizationChart"/>
    <dgm:cxn modelId="{AC3160F4-AA84-4E3C-AC09-C792277467EA}" type="presParOf" srcId="{0F1E94DB-243D-4138-8A20-10DF0CC7E248}" destId="{3AF42869-82B2-4B20-92D9-B8E7F01758E9}" srcOrd="1" destOrd="0" presId="urn:microsoft.com/office/officeart/2009/3/layout/HorizontalOrganizationChart"/>
    <dgm:cxn modelId="{2D68A34A-48B2-45B1-97D0-5FB10410ADFD}" type="presParOf" srcId="{10A9DA70-7BFC-4543-BEA0-9BD3E2A0DBB9}" destId="{A5B02A01-097C-43ED-9BD8-8474CA248C56}" srcOrd="1" destOrd="0" presId="urn:microsoft.com/office/officeart/2009/3/layout/HorizontalOrganizationChart"/>
    <dgm:cxn modelId="{AA073D5C-5ABC-4AF5-AC93-E813915AF8D3}" type="presParOf" srcId="{10A9DA70-7BFC-4543-BEA0-9BD3E2A0DBB9}" destId="{C61EDC33-F469-40D7-8FC1-CA0C32AC4E9F}" srcOrd="2" destOrd="0" presId="urn:microsoft.com/office/officeart/2009/3/layout/HorizontalOrganizationChart"/>
    <dgm:cxn modelId="{0513D4B1-DB0B-490A-9F46-D6E00A38AB4F}" type="presParOf" srcId="{3A47C4B3-1819-4202-9BA1-6441B71D8F11}" destId="{B6594B93-48A2-46C1-8C60-51179B64FA4B}" srcOrd="2" destOrd="0" presId="urn:microsoft.com/office/officeart/2009/3/layout/HorizontalOrganizationChart"/>
    <dgm:cxn modelId="{8A3859A7-ACAA-45D8-949D-46F6B488514B}" type="presParOf" srcId="{B6594B93-48A2-46C1-8C60-51179B64FA4B}" destId="{1815030F-BEF4-4865-A570-15D454C5A737}" srcOrd="0" destOrd="0" presId="urn:microsoft.com/office/officeart/2009/3/layout/HorizontalOrganizationChart"/>
    <dgm:cxn modelId="{8A39A366-3129-4988-92D6-928DCCD0D9AE}" type="presParOf" srcId="{B6594B93-48A2-46C1-8C60-51179B64FA4B}" destId="{2C4300AC-F767-4A9F-8F1B-65AA04BCB906}" srcOrd="1" destOrd="0" presId="urn:microsoft.com/office/officeart/2009/3/layout/HorizontalOrganizationChart"/>
    <dgm:cxn modelId="{E460F25D-2569-49EE-A71F-B09CB7E8C11F}" type="presParOf" srcId="{2C4300AC-F767-4A9F-8F1B-65AA04BCB906}" destId="{2D0D5A6B-3DAF-4CA7-BBFC-69697F7B623A}" srcOrd="0" destOrd="0" presId="urn:microsoft.com/office/officeart/2009/3/layout/HorizontalOrganizationChart"/>
    <dgm:cxn modelId="{4D69D9C0-A820-4708-A5ED-9951AB40FFFC}" type="presParOf" srcId="{2D0D5A6B-3DAF-4CA7-BBFC-69697F7B623A}" destId="{1995C5F3-545B-4982-8ECF-21A5BFDE53BB}" srcOrd="0" destOrd="0" presId="urn:microsoft.com/office/officeart/2009/3/layout/HorizontalOrganizationChart"/>
    <dgm:cxn modelId="{876C4F0F-C127-4C08-B609-A68704C98566}" type="presParOf" srcId="{2D0D5A6B-3DAF-4CA7-BBFC-69697F7B623A}" destId="{9E0182F8-764C-48C7-B2DB-0614C2FD2F03}" srcOrd="1" destOrd="0" presId="urn:microsoft.com/office/officeart/2009/3/layout/HorizontalOrganizationChart"/>
    <dgm:cxn modelId="{656282AE-0EAD-41E2-9016-CF41F5C4794C}" type="presParOf" srcId="{2C4300AC-F767-4A9F-8F1B-65AA04BCB906}" destId="{B2B8155C-00DB-406B-B884-99CCAF207990}" srcOrd="1" destOrd="0" presId="urn:microsoft.com/office/officeart/2009/3/layout/HorizontalOrganizationChart"/>
    <dgm:cxn modelId="{773DEEED-8A19-4358-9491-52CF575E6E92}" type="presParOf" srcId="{2C4300AC-F767-4A9F-8F1B-65AA04BCB906}" destId="{37FCB8F7-B1E9-4641-8B22-E0EB71AE555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99B8CD-BBCD-4246-BB48-1CE12334D0B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B0CE4A9-577F-4165-A343-70875B731260}">
      <dgm:prSet phldrT="[Text]"/>
      <dgm:spPr/>
      <dgm:t>
        <a:bodyPr/>
        <a:lstStyle/>
        <a:p>
          <a:r>
            <a:rPr lang="en-GB" noProof="1"/>
            <a:t>Deus inspiret intelligentiam humanam</a:t>
          </a:r>
        </a:p>
      </dgm:t>
    </dgm:pt>
    <dgm:pt modelId="{B929F506-7872-49BE-A286-99EC7E2B0CDF}" type="parTrans" cxnId="{6239DED0-FC05-4A3F-A952-23A4922D447E}">
      <dgm:prSet/>
      <dgm:spPr/>
      <dgm:t>
        <a:bodyPr/>
        <a:lstStyle/>
        <a:p>
          <a:endParaRPr lang="en-GB"/>
        </a:p>
      </dgm:t>
    </dgm:pt>
    <dgm:pt modelId="{12C68080-7941-41C1-AA31-59BAD6AFA57E}" type="sibTrans" cxnId="{6239DED0-FC05-4A3F-A952-23A4922D447E}">
      <dgm:prSet/>
      <dgm:spPr/>
      <dgm:t>
        <a:bodyPr/>
        <a:lstStyle/>
        <a:p>
          <a:endParaRPr lang="en-GB"/>
        </a:p>
      </dgm:t>
    </dgm:pt>
    <dgm:pt modelId="{3F467533-FA49-4CF4-B951-F307055E1A22}">
      <dgm:prSet phldrT="[Text]"/>
      <dgm:spPr/>
      <dgm:t>
        <a:bodyPr/>
        <a:lstStyle/>
        <a:p>
          <a:r>
            <a:rPr lang="en-GB" noProof="1"/>
            <a:t>Elevatio potentie intellective</a:t>
          </a:r>
        </a:p>
      </dgm:t>
    </dgm:pt>
    <dgm:pt modelId="{A806AF52-B4F8-4B1E-9FF2-F2A0CD34D064}" type="parTrans" cxnId="{DB4CE8BF-6F89-4658-9A6F-F91E020AC321}">
      <dgm:prSet/>
      <dgm:spPr/>
      <dgm:t>
        <a:bodyPr/>
        <a:lstStyle/>
        <a:p>
          <a:endParaRPr lang="en-GB"/>
        </a:p>
      </dgm:t>
    </dgm:pt>
    <dgm:pt modelId="{01E16ADF-1E7C-4A67-B131-CB90CCDC8432}" type="sibTrans" cxnId="{DB4CE8BF-6F89-4658-9A6F-F91E020AC321}">
      <dgm:prSet/>
      <dgm:spPr/>
      <dgm:t>
        <a:bodyPr/>
        <a:lstStyle/>
        <a:p>
          <a:endParaRPr lang="en-GB"/>
        </a:p>
      </dgm:t>
    </dgm:pt>
    <dgm:pt modelId="{4C3C86EF-3164-475E-965D-16382D408611}">
      <dgm:prSet phldrT="[Text]"/>
      <dgm:spPr/>
      <dgm:t>
        <a:bodyPr/>
        <a:lstStyle/>
        <a:p>
          <a:r>
            <a:rPr lang="en-GB" noProof="1"/>
            <a:t>Dare desiderium considerandi vel mussandi</a:t>
          </a:r>
        </a:p>
      </dgm:t>
    </dgm:pt>
    <dgm:pt modelId="{620A19BD-FF8C-4B5B-82F5-3352561BFE31}" type="parTrans" cxnId="{EEEBCF90-A170-40D4-BA8F-C6B47AA5AE8A}">
      <dgm:prSet/>
      <dgm:spPr/>
      <dgm:t>
        <a:bodyPr/>
        <a:lstStyle/>
        <a:p>
          <a:endParaRPr lang="en-GB"/>
        </a:p>
      </dgm:t>
    </dgm:pt>
    <dgm:pt modelId="{1EB6EAE3-534D-4038-9487-7D5153ED826F}" type="sibTrans" cxnId="{EEEBCF90-A170-40D4-BA8F-C6B47AA5AE8A}">
      <dgm:prSet/>
      <dgm:spPr/>
      <dgm:t>
        <a:bodyPr/>
        <a:lstStyle/>
        <a:p>
          <a:endParaRPr lang="en-GB"/>
        </a:p>
      </dgm:t>
    </dgm:pt>
    <dgm:pt modelId="{D092E752-FDDB-44A7-9EAE-178BD2E53839}">
      <dgm:prSet phldrT="[Text]"/>
      <dgm:spPr/>
      <dgm:t>
        <a:bodyPr/>
        <a:lstStyle/>
        <a:p>
          <a:r>
            <a:rPr lang="en-GB" b="1" noProof="1"/>
            <a:t>Iuvare in combinatione fantasmatum discursiva</a:t>
          </a:r>
        </a:p>
      </dgm:t>
    </dgm:pt>
    <dgm:pt modelId="{560B075A-32BD-411B-99E5-20F87D02142C}" type="parTrans" cxnId="{8AAA0F58-BF82-4DBA-8D5E-D5FF06C10EE6}">
      <dgm:prSet/>
      <dgm:spPr/>
      <dgm:t>
        <a:bodyPr/>
        <a:lstStyle/>
        <a:p>
          <a:endParaRPr lang="en-GB"/>
        </a:p>
      </dgm:t>
    </dgm:pt>
    <dgm:pt modelId="{D7099F63-288B-42EC-8D83-BF9E980B01CD}" type="sibTrans" cxnId="{8AAA0F58-BF82-4DBA-8D5E-D5FF06C10EE6}">
      <dgm:prSet/>
      <dgm:spPr/>
      <dgm:t>
        <a:bodyPr/>
        <a:lstStyle/>
        <a:p>
          <a:endParaRPr lang="en-GB"/>
        </a:p>
      </dgm:t>
    </dgm:pt>
    <dgm:pt modelId="{4EC184C7-434E-45CB-8D58-77F04836D3A4}">
      <dgm:prSet/>
      <dgm:spPr/>
      <dgm:t>
        <a:bodyPr/>
        <a:lstStyle/>
        <a:p>
          <a:r>
            <a:rPr lang="en-GB" noProof="1"/>
            <a:t>Imprimere novas rerum species et fantasmata</a:t>
          </a:r>
        </a:p>
      </dgm:t>
    </dgm:pt>
    <dgm:pt modelId="{76BF053E-296F-453F-A881-4DE8FD22E768}" type="parTrans" cxnId="{4EE694DE-C326-49E8-A765-832F13DF40D6}">
      <dgm:prSet/>
      <dgm:spPr/>
      <dgm:t>
        <a:bodyPr/>
        <a:lstStyle/>
        <a:p>
          <a:endParaRPr lang="en-GB"/>
        </a:p>
      </dgm:t>
    </dgm:pt>
    <dgm:pt modelId="{43045ABD-0F32-4ACC-87FF-65243A760573}" type="sibTrans" cxnId="{4EE694DE-C326-49E8-A765-832F13DF40D6}">
      <dgm:prSet/>
      <dgm:spPr/>
      <dgm:t>
        <a:bodyPr/>
        <a:lstStyle/>
        <a:p>
          <a:endParaRPr lang="en-GB"/>
        </a:p>
      </dgm:t>
    </dgm:pt>
    <dgm:pt modelId="{DF6B1FC4-41EF-4709-B91E-B5F9DA41BCAC}">
      <dgm:prSet/>
      <dgm:spPr/>
      <dgm:t>
        <a:bodyPr/>
        <a:lstStyle/>
        <a:p>
          <a:r>
            <a:rPr lang="en-GB" noProof="1"/>
            <a:t>Dirigere in compositione et divisione simpliciter</a:t>
          </a:r>
        </a:p>
      </dgm:t>
    </dgm:pt>
    <dgm:pt modelId="{C2702D08-067B-4B12-9135-EA72333C44F7}" type="parTrans" cxnId="{8C37684D-36BF-4A3D-B548-9853E0E08D55}">
      <dgm:prSet/>
      <dgm:spPr/>
      <dgm:t>
        <a:bodyPr/>
        <a:lstStyle/>
        <a:p>
          <a:endParaRPr lang="en-GB"/>
        </a:p>
      </dgm:t>
    </dgm:pt>
    <dgm:pt modelId="{50EB9E5A-C3FF-42AC-911C-3725174597E6}" type="sibTrans" cxnId="{8C37684D-36BF-4A3D-B548-9853E0E08D55}">
      <dgm:prSet/>
      <dgm:spPr/>
      <dgm:t>
        <a:bodyPr/>
        <a:lstStyle/>
        <a:p>
          <a:endParaRPr lang="en-GB"/>
        </a:p>
      </dgm:t>
    </dgm:pt>
    <dgm:pt modelId="{857FA2F7-175B-4A64-9DFF-689C0C55930A}" type="pres">
      <dgm:prSet presAssocID="{E499B8CD-BBCD-4246-BB48-1CE12334D0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BBD3920-3F7A-4E15-887B-A4F5227D230F}" type="pres">
      <dgm:prSet presAssocID="{CB0CE4A9-577F-4165-A343-70875B731260}" presName="hierRoot1" presStyleCnt="0">
        <dgm:presLayoutVars>
          <dgm:hierBranch val="init"/>
        </dgm:presLayoutVars>
      </dgm:prSet>
      <dgm:spPr/>
    </dgm:pt>
    <dgm:pt modelId="{88E10398-A101-47BC-9207-BBCAC15321A7}" type="pres">
      <dgm:prSet presAssocID="{CB0CE4A9-577F-4165-A343-70875B731260}" presName="rootComposite1" presStyleCnt="0"/>
      <dgm:spPr/>
    </dgm:pt>
    <dgm:pt modelId="{CC3FCE2E-208D-4579-8C1F-0004F933C224}" type="pres">
      <dgm:prSet presAssocID="{CB0CE4A9-577F-4165-A343-70875B731260}" presName="rootText1" presStyleLbl="node0" presStyleIdx="0" presStyleCnt="1" custScaleX="132169" custLinFactNeighborX="0" custLinFactNeighborY="-18572">
        <dgm:presLayoutVars>
          <dgm:chPref val="3"/>
        </dgm:presLayoutVars>
      </dgm:prSet>
      <dgm:spPr/>
    </dgm:pt>
    <dgm:pt modelId="{DF2A7532-693D-4BBF-AB35-683F3D9D4461}" type="pres">
      <dgm:prSet presAssocID="{CB0CE4A9-577F-4165-A343-70875B731260}" presName="rootConnector1" presStyleLbl="node1" presStyleIdx="0" presStyleCnt="0"/>
      <dgm:spPr/>
    </dgm:pt>
    <dgm:pt modelId="{C67C2929-DFDA-4FA9-A47B-EB2D176CCAC9}" type="pres">
      <dgm:prSet presAssocID="{CB0CE4A9-577F-4165-A343-70875B731260}" presName="hierChild2" presStyleCnt="0"/>
      <dgm:spPr/>
    </dgm:pt>
    <dgm:pt modelId="{CAA56264-BA17-4434-A442-521E7E6A3A6D}" type="pres">
      <dgm:prSet presAssocID="{A806AF52-B4F8-4B1E-9FF2-F2A0CD34D064}" presName="Name37" presStyleLbl="parChTrans1D2" presStyleIdx="0" presStyleCnt="5"/>
      <dgm:spPr/>
    </dgm:pt>
    <dgm:pt modelId="{0EAAA291-4845-46D6-B2E4-61A540EFE935}" type="pres">
      <dgm:prSet presAssocID="{3F467533-FA49-4CF4-B951-F307055E1A22}" presName="hierRoot2" presStyleCnt="0">
        <dgm:presLayoutVars>
          <dgm:hierBranch val="init"/>
        </dgm:presLayoutVars>
      </dgm:prSet>
      <dgm:spPr/>
    </dgm:pt>
    <dgm:pt modelId="{6F17ED2F-22A7-4698-8861-346C3E658D7C}" type="pres">
      <dgm:prSet presAssocID="{3F467533-FA49-4CF4-B951-F307055E1A22}" presName="rootComposite" presStyleCnt="0"/>
      <dgm:spPr/>
    </dgm:pt>
    <dgm:pt modelId="{07E40388-7C77-46AE-8C2C-19E59C1D876E}" type="pres">
      <dgm:prSet presAssocID="{3F467533-FA49-4CF4-B951-F307055E1A22}" presName="rootText" presStyleLbl="node2" presStyleIdx="0" presStyleCnt="5">
        <dgm:presLayoutVars>
          <dgm:chPref val="3"/>
        </dgm:presLayoutVars>
      </dgm:prSet>
      <dgm:spPr/>
    </dgm:pt>
    <dgm:pt modelId="{753A2BC2-D60C-4B05-864E-13110CC58E59}" type="pres">
      <dgm:prSet presAssocID="{3F467533-FA49-4CF4-B951-F307055E1A22}" presName="rootConnector" presStyleLbl="node2" presStyleIdx="0" presStyleCnt="5"/>
      <dgm:spPr/>
    </dgm:pt>
    <dgm:pt modelId="{65E3D7D1-25CD-4958-AE4A-70883736BA33}" type="pres">
      <dgm:prSet presAssocID="{3F467533-FA49-4CF4-B951-F307055E1A22}" presName="hierChild4" presStyleCnt="0"/>
      <dgm:spPr/>
    </dgm:pt>
    <dgm:pt modelId="{2D57C5D2-5730-41BA-A3F7-DA66A6584B55}" type="pres">
      <dgm:prSet presAssocID="{3F467533-FA49-4CF4-B951-F307055E1A22}" presName="hierChild5" presStyleCnt="0"/>
      <dgm:spPr/>
    </dgm:pt>
    <dgm:pt modelId="{0B55E5AD-9C0E-4206-BD60-C01729A3CA0A}" type="pres">
      <dgm:prSet presAssocID="{620A19BD-FF8C-4B5B-82F5-3352561BFE31}" presName="Name37" presStyleLbl="parChTrans1D2" presStyleIdx="1" presStyleCnt="5"/>
      <dgm:spPr/>
    </dgm:pt>
    <dgm:pt modelId="{CE0B76ED-C64B-4A37-9261-F2E11853A1C6}" type="pres">
      <dgm:prSet presAssocID="{4C3C86EF-3164-475E-965D-16382D408611}" presName="hierRoot2" presStyleCnt="0">
        <dgm:presLayoutVars>
          <dgm:hierBranch val="init"/>
        </dgm:presLayoutVars>
      </dgm:prSet>
      <dgm:spPr/>
    </dgm:pt>
    <dgm:pt modelId="{468878C5-CE32-4BAF-990F-3F29617BB496}" type="pres">
      <dgm:prSet presAssocID="{4C3C86EF-3164-475E-965D-16382D408611}" presName="rootComposite" presStyleCnt="0"/>
      <dgm:spPr/>
    </dgm:pt>
    <dgm:pt modelId="{BEBC6003-9319-4C42-AF82-4992FEE716DB}" type="pres">
      <dgm:prSet presAssocID="{4C3C86EF-3164-475E-965D-16382D408611}" presName="rootText" presStyleLbl="node2" presStyleIdx="1" presStyleCnt="5">
        <dgm:presLayoutVars>
          <dgm:chPref val="3"/>
        </dgm:presLayoutVars>
      </dgm:prSet>
      <dgm:spPr/>
    </dgm:pt>
    <dgm:pt modelId="{93341699-5B3D-4A50-8B5C-504843409C33}" type="pres">
      <dgm:prSet presAssocID="{4C3C86EF-3164-475E-965D-16382D408611}" presName="rootConnector" presStyleLbl="node2" presStyleIdx="1" presStyleCnt="5"/>
      <dgm:spPr/>
    </dgm:pt>
    <dgm:pt modelId="{89C6F0D3-B6DD-4927-8D0F-2A38E7FE137B}" type="pres">
      <dgm:prSet presAssocID="{4C3C86EF-3164-475E-965D-16382D408611}" presName="hierChild4" presStyleCnt="0"/>
      <dgm:spPr/>
    </dgm:pt>
    <dgm:pt modelId="{9A5F6907-C665-4D2F-8959-66D69DCA291B}" type="pres">
      <dgm:prSet presAssocID="{4C3C86EF-3164-475E-965D-16382D408611}" presName="hierChild5" presStyleCnt="0"/>
      <dgm:spPr/>
    </dgm:pt>
    <dgm:pt modelId="{62917D63-A88E-454A-B57E-E1C5CD629B02}" type="pres">
      <dgm:prSet presAssocID="{560B075A-32BD-411B-99E5-20F87D02142C}" presName="Name37" presStyleLbl="parChTrans1D2" presStyleIdx="2" presStyleCnt="5"/>
      <dgm:spPr/>
    </dgm:pt>
    <dgm:pt modelId="{31B3A7E1-3A93-420F-ABCA-5F832C6C82E2}" type="pres">
      <dgm:prSet presAssocID="{D092E752-FDDB-44A7-9EAE-178BD2E53839}" presName="hierRoot2" presStyleCnt="0">
        <dgm:presLayoutVars>
          <dgm:hierBranch val="init"/>
        </dgm:presLayoutVars>
      </dgm:prSet>
      <dgm:spPr/>
    </dgm:pt>
    <dgm:pt modelId="{8224C314-CF20-43B3-B177-8EC87D724931}" type="pres">
      <dgm:prSet presAssocID="{D092E752-FDDB-44A7-9EAE-178BD2E53839}" presName="rootComposite" presStyleCnt="0"/>
      <dgm:spPr/>
    </dgm:pt>
    <dgm:pt modelId="{53000F92-0DCA-410C-A182-B6EE440D11C9}" type="pres">
      <dgm:prSet presAssocID="{D092E752-FDDB-44A7-9EAE-178BD2E53839}" presName="rootText" presStyleLbl="node2" presStyleIdx="2" presStyleCnt="5">
        <dgm:presLayoutVars>
          <dgm:chPref val="3"/>
        </dgm:presLayoutVars>
      </dgm:prSet>
      <dgm:spPr/>
    </dgm:pt>
    <dgm:pt modelId="{CADD60AE-DA08-4F2F-9623-036B00ABE295}" type="pres">
      <dgm:prSet presAssocID="{D092E752-FDDB-44A7-9EAE-178BD2E53839}" presName="rootConnector" presStyleLbl="node2" presStyleIdx="2" presStyleCnt="5"/>
      <dgm:spPr/>
    </dgm:pt>
    <dgm:pt modelId="{BC202EA5-CCB7-4D71-9A76-2111616FFD99}" type="pres">
      <dgm:prSet presAssocID="{D092E752-FDDB-44A7-9EAE-178BD2E53839}" presName="hierChild4" presStyleCnt="0"/>
      <dgm:spPr/>
    </dgm:pt>
    <dgm:pt modelId="{768AC8A4-8ED9-44C8-AFEA-4F3B33F05A6C}" type="pres">
      <dgm:prSet presAssocID="{D092E752-FDDB-44A7-9EAE-178BD2E53839}" presName="hierChild5" presStyleCnt="0"/>
      <dgm:spPr/>
    </dgm:pt>
    <dgm:pt modelId="{859073BA-EB82-495D-BDC7-3B6484EA46FE}" type="pres">
      <dgm:prSet presAssocID="{76BF053E-296F-453F-A881-4DE8FD22E768}" presName="Name37" presStyleLbl="parChTrans1D2" presStyleIdx="3" presStyleCnt="5"/>
      <dgm:spPr/>
    </dgm:pt>
    <dgm:pt modelId="{BEF971B6-3B11-41A1-BCC6-3F28D7DC1C55}" type="pres">
      <dgm:prSet presAssocID="{4EC184C7-434E-45CB-8D58-77F04836D3A4}" presName="hierRoot2" presStyleCnt="0">
        <dgm:presLayoutVars>
          <dgm:hierBranch val="init"/>
        </dgm:presLayoutVars>
      </dgm:prSet>
      <dgm:spPr/>
    </dgm:pt>
    <dgm:pt modelId="{C962F818-81A0-4382-AE40-76BE272695D6}" type="pres">
      <dgm:prSet presAssocID="{4EC184C7-434E-45CB-8D58-77F04836D3A4}" presName="rootComposite" presStyleCnt="0"/>
      <dgm:spPr/>
    </dgm:pt>
    <dgm:pt modelId="{FAE55FAC-CB21-478C-A091-8127179818DF}" type="pres">
      <dgm:prSet presAssocID="{4EC184C7-434E-45CB-8D58-77F04836D3A4}" presName="rootText" presStyleLbl="node2" presStyleIdx="3" presStyleCnt="5">
        <dgm:presLayoutVars>
          <dgm:chPref val="3"/>
        </dgm:presLayoutVars>
      </dgm:prSet>
      <dgm:spPr/>
    </dgm:pt>
    <dgm:pt modelId="{326DA671-4FE8-4CF4-A81F-FFF1492066BC}" type="pres">
      <dgm:prSet presAssocID="{4EC184C7-434E-45CB-8D58-77F04836D3A4}" presName="rootConnector" presStyleLbl="node2" presStyleIdx="3" presStyleCnt="5"/>
      <dgm:spPr/>
    </dgm:pt>
    <dgm:pt modelId="{CC0C0B84-7F46-44B4-80B8-0B3D2850EE91}" type="pres">
      <dgm:prSet presAssocID="{4EC184C7-434E-45CB-8D58-77F04836D3A4}" presName="hierChild4" presStyleCnt="0"/>
      <dgm:spPr/>
    </dgm:pt>
    <dgm:pt modelId="{17C50F55-3445-4C32-A795-BA36726A787E}" type="pres">
      <dgm:prSet presAssocID="{4EC184C7-434E-45CB-8D58-77F04836D3A4}" presName="hierChild5" presStyleCnt="0"/>
      <dgm:spPr/>
    </dgm:pt>
    <dgm:pt modelId="{525CA8BA-F58C-4F76-A108-CA1F8FB00BAF}" type="pres">
      <dgm:prSet presAssocID="{C2702D08-067B-4B12-9135-EA72333C44F7}" presName="Name37" presStyleLbl="parChTrans1D2" presStyleIdx="4" presStyleCnt="5"/>
      <dgm:spPr/>
    </dgm:pt>
    <dgm:pt modelId="{34B0EF21-1C4D-4D1B-842B-2DDD129305B8}" type="pres">
      <dgm:prSet presAssocID="{DF6B1FC4-41EF-4709-B91E-B5F9DA41BCAC}" presName="hierRoot2" presStyleCnt="0">
        <dgm:presLayoutVars>
          <dgm:hierBranch val="init"/>
        </dgm:presLayoutVars>
      </dgm:prSet>
      <dgm:spPr/>
    </dgm:pt>
    <dgm:pt modelId="{FCA086FC-B0D1-4BA5-A68A-9273E4E7A8B0}" type="pres">
      <dgm:prSet presAssocID="{DF6B1FC4-41EF-4709-B91E-B5F9DA41BCAC}" presName="rootComposite" presStyleCnt="0"/>
      <dgm:spPr/>
    </dgm:pt>
    <dgm:pt modelId="{6BF3C759-2F82-4245-9DE9-390320B42B61}" type="pres">
      <dgm:prSet presAssocID="{DF6B1FC4-41EF-4709-B91E-B5F9DA41BCAC}" presName="rootText" presStyleLbl="node2" presStyleIdx="4" presStyleCnt="5">
        <dgm:presLayoutVars>
          <dgm:chPref val="3"/>
        </dgm:presLayoutVars>
      </dgm:prSet>
      <dgm:spPr/>
    </dgm:pt>
    <dgm:pt modelId="{59E3349B-27FA-4764-9B92-DA59596D1FE2}" type="pres">
      <dgm:prSet presAssocID="{DF6B1FC4-41EF-4709-B91E-B5F9DA41BCAC}" presName="rootConnector" presStyleLbl="node2" presStyleIdx="4" presStyleCnt="5"/>
      <dgm:spPr/>
    </dgm:pt>
    <dgm:pt modelId="{CDDF5297-D695-49D3-8311-001E4805E0F9}" type="pres">
      <dgm:prSet presAssocID="{DF6B1FC4-41EF-4709-B91E-B5F9DA41BCAC}" presName="hierChild4" presStyleCnt="0"/>
      <dgm:spPr/>
    </dgm:pt>
    <dgm:pt modelId="{437D68A6-90B9-4666-95C1-09137B61784D}" type="pres">
      <dgm:prSet presAssocID="{DF6B1FC4-41EF-4709-B91E-B5F9DA41BCAC}" presName="hierChild5" presStyleCnt="0"/>
      <dgm:spPr/>
    </dgm:pt>
    <dgm:pt modelId="{F8C047DC-A9C3-440D-AA26-6E4844863B19}" type="pres">
      <dgm:prSet presAssocID="{CB0CE4A9-577F-4165-A343-70875B731260}" presName="hierChild3" presStyleCnt="0"/>
      <dgm:spPr/>
    </dgm:pt>
  </dgm:ptLst>
  <dgm:cxnLst>
    <dgm:cxn modelId="{DBBC3A01-4AA1-4B55-9EAB-676B2F52C499}" type="presOf" srcId="{D092E752-FDDB-44A7-9EAE-178BD2E53839}" destId="{CADD60AE-DA08-4F2F-9623-036B00ABE295}" srcOrd="1" destOrd="0" presId="urn:microsoft.com/office/officeart/2005/8/layout/orgChart1"/>
    <dgm:cxn modelId="{666EFD04-AAEB-4165-86F8-201E8AB59CB4}" type="presOf" srcId="{A806AF52-B4F8-4B1E-9FF2-F2A0CD34D064}" destId="{CAA56264-BA17-4434-A442-521E7E6A3A6D}" srcOrd="0" destOrd="0" presId="urn:microsoft.com/office/officeart/2005/8/layout/orgChart1"/>
    <dgm:cxn modelId="{AB10371B-416A-44C5-BE10-1A92A478E5CF}" type="presOf" srcId="{3F467533-FA49-4CF4-B951-F307055E1A22}" destId="{07E40388-7C77-46AE-8C2C-19E59C1D876E}" srcOrd="0" destOrd="0" presId="urn:microsoft.com/office/officeart/2005/8/layout/orgChart1"/>
    <dgm:cxn modelId="{685F451C-E69B-48A6-9FDF-42FD0BAD0C32}" type="presOf" srcId="{DF6B1FC4-41EF-4709-B91E-B5F9DA41BCAC}" destId="{6BF3C759-2F82-4245-9DE9-390320B42B61}" srcOrd="0" destOrd="0" presId="urn:microsoft.com/office/officeart/2005/8/layout/orgChart1"/>
    <dgm:cxn modelId="{13A59B24-0CF0-44EA-B9F2-798AC2A274E5}" type="presOf" srcId="{4C3C86EF-3164-475E-965D-16382D408611}" destId="{93341699-5B3D-4A50-8B5C-504843409C33}" srcOrd="1" destOrd="0" presId="urn:microsoft.com/office/officeart/2005/8/layout/orgChart1"/>
    <dgm:cxn modelId="{EFDBA524-CA0B-4E82-816C-9183A8DFBD74}" type="presOf" srcId="{DF6B1FC4-41EF-4709-B91E-B5F9DA41BCAC}" destId="{59E3349B-27FA-4764-9B92-DA59596D1FE2}" srcOrd="1" destOrd="0" presId="urn:microsoft.com/office/officeart/2005/8/layout/orgChart1"/>
    <dgm:cxn modelId="{6480E625-0B09-4948-9514-E342FB74A94F}" type="presOf" srcId="{C2702D08-067B-4B12-9135-EA72333C44F7}" destId="{525CA8BA-F58C-4F76-A108-CA1F8FB00BAF}" srcOrd="0" destOrd="0" presId="urn:microsoft.com/office/officeart/2005/8/layout/orgChart1"/>
    <dgm:cxn modelId="{ED70CE2B-51C8-4455-B305-A80F13BB03C6}" type="presOf" srcId="{4EC184C7-434E-45CB-8D58-77F04836D3A4}" destId="{326DA671-4FE8-4CF4-A81F-FFF1492066BC}" srcOrd="1" destOrd="0" presId="urn:microsoft.com/office/officeart/2005/8/layout/orgChart1"/>
    <dgm:cxn modelId="{AC31C248-D476-44B8-AAA7-A4BFA924FC85}" type="presOf" srcId="{76BF053E-296F-453F-A881-4DE8FD22E768}" destId="{859073BA-EB82-495D-BDC7-3B6484EA46FE}" srcOrd="0" destOrd="0" presId="urn:microsoft.com/office/officeart/2005/8/layout/orgChart1"/>
    <dgm:cxn modelId="{551CF04B-4EA0-4754-83BC-BBC70B798EDF}" type="presOf" srcId="{E499B8CD-BBCD-4246-BB48-1CE12334D0B7}" destId="{857FA2F7-175B-4A64-9DFF-689C0C55930A}" srcOrd="0" destOrd="0" presId="urn:microsoft.com/office/officeart/2005/8/layout/orgChart1"/>
    <dgm:cxn modelId="{8C37684D-36BF-4A3D-B548-9853E0E08D55}" srcId="{CB0CE4A9-577F-4165-A343-70875B731260}" destId="{DF6B1FC4-41EF-4709-B91E-B5F9DA41BCAC}" srcOrd="4" destOrd="0" parTransId="{C2702D08-067B-4B12-9135-EA72333C44F7}" sibTransId="{50EB9E5A-C3FF-42AC-911C-3725174597E6}"/>
    <dgm:cxn modelId="{BEFE974E-847B-478F-A7D6-385F3E61D2ED}" type="presOf" srcId="{620A19BD-FF8C-4B5B-82F5-3352561BFE31}" destId="{0B55E5AD-9C0E-4206-BD60-C01729A3CA0A}" srcOrd="0" destOrd="0" presId="urn:microsoft.com/office/officeart/2005/8/layout/orgChart1"/>
    <dgm:cxn modelId="{8AAA0F58-BF82-4DBA-8D5E-D5FF06C10EE6}" srcId="{CB0CE4A9-577F-4165-A343-70875B731260}" destId="{D092E752-FDDB-44A7-9EAE-178BD2E53839}" srcOrd="2" destOrd="0" parTransId="{560B075A-32BD-411B-99E5-20F87D02142C}" sibTransId="{D7099F63-288B-42EC-8D83-BF9E980B01CD}"/>
    <dgm:cxn modelId="{B7978358-D68D-4260-879D-E2B628F7A7A0}" type="presOf" srcId="{CB0CE4A9-577F-4165-A343-70875B731260}" destId="{DF2A7532-693D-4BBF-AB35-683F3D9D4461}" srcOrd="1" destOrd="0" presId="urn:microsoft.com/office/officeart/2005/8/layout/orgChart1"/>
    <dgm:cxn modelId="{58B1A758-83B3-4F8D-B8F4-B10173844904}" type="presOf" srcId="{4EC184C7-434E-45CB-8D58-77F04836D3A4}" destId="{FAE55FAC-CB21-478C-A091-8127179818DF}" srcOrd="0" destOrd="0" presId="urn:microsoft.com/office/officeart/2005/8/layout/orgChart1"/>
    <dgm:cxn modelId="{06BF678C-7FC0-403A-8320-A38AA421B1C6}" type="presOf" srcId="{4C3C86EF-3164-475E-965D-16382D408611}" destId="{BEBC6003-9319-4C42-AF82-4992FEE716DB}" srcOrd="0" destOrd="0" presId="urn:microsoft.com/office/officeart/2005/8/layout/orgChart1"/>
    <dgm:cxn modelId="{EEEBCF90-A170-40D4-BA8F-C6B47AA5AE8A}" srcId="{CB0CE4A9-577F-4165-A343-70875B731260}" destId="{4C3C86EF-3164-475E-965D-16382D408611}" srcOrd="1" destOrd="0" parTransId="{620A19BD-FF8C-4B5B-82F5-3352561BFE31}" sibTransId="{1EB6EAE3-534D-4038-9487-7D5153ED826F}"/>
    <dgm:cxn modelId="{A9A154AE-51D3-46E2-B44A-FE07602BC5CF}" type="presOf" srcId="{3F467533-FA49-4CF4-B951-F307055E1A22}" destId="{753A2BC2-D60C-4B05-864E-13110CC58E59}" srcOrd="1" destOrd="0" presId="urn:microsoft.com/office/officeart/2005/8/layout/orgChart1"/>
    <dgm:cxn modelId="{237AD1B6-198F-42C0-9FB1-FEF3F5564F5B}" type="presOf" srcId="{CB0CE4A9-577F-4165-A343-70875B731260}" destId="{CC3FCE2E-208D-4579-8C1F-0004F933C224}" srcOrd="0" destOrd="0" presId="urn:microsoft.com/office/officeart/2005/8/layout/orgChart1"/>
    <dgm:cxn modelId="{DB4CE8BF-6F89-4658-9A6F-F91E020AC321}" srcId="{CB0CE4A9-577F-4165-A343-70875B731260}" destId="{3F467533-FA49-4CF4-B951-F307055E1A22}" srcOrd="0" destOrd="0" parTransId="{A806AF52-B4F8-4B1E-9FF2-F2A0CD34D064}" sibTransId="{01E16ADF-1E7C-4A67-B131-CB90CCDC8432}"/>
    <dgm:cxn modelId="{8B48AEC0-717C-46AD-ADA4-FF2151A89629}" type="presOf" srcId="{D092E752-FDDB-44A7-9EAE-178BD2E53839}" destId="{53000F92-0DCA-410C-A182-B6EE440D11C9}" srcOrd="0" destOrd="0" presId="urn:microsoft.com/office/officeart/2005/8/layout/orgChart1"/>
    <dgm:cxn modelId="{6239DED0-FC05-4A3F-A952-23A4922D447E}" srcId="{E499B8CD-BBCD-4246-BB48-1CE12334D0B7}" destId="{CB0CE4A9-577F-4165-A343-70875B731260}" srcOrd="0" destOrd="0" parTransId="{B929F506-7872-49BE-A286-99EC7E2B0CDF}" sibTransId="{12C68080-7941-41C1-AA31-59BAD6AFA57E}"/>
    <dgm:cxn modelId="{4EE694DE-C326-49E8-A765-832F13DF40D6}" srcId="{CB0CE4A9-577F-4165-A343-70875B731260}" destId="{4EC184C7-434E-45CB-8D58-77F04836D3A4}" srcOrd="3" destOrd="0" parTransId="{76BF053E-296F-453F-A881-4DE8FD22E768}" sibTransId="{43045ABD-0F32-4ACC-87FF-65243A760573}"/>
    <dgm:cxn modelId="{3679D3FA-D8F2-4CDA-884C-E0542E7A1D94}" type="presOf" srcId="{560B075A-32BD-411B-99E5-20F87D02142C}" destId="{62917D63-A88E-454A-B57E-E1C5CD629B02}" srcOrd="0" destOrd="0" presId="urn:microsoft.com/office/officeart/2005/8/layout/orgChart1"/>
    <dgm:cxn modelId="{15B8DE8B-C637-49D6-9874-36538BA51D0B}" type="presParOf" srcId="{857FA2F7-175B-4A64-9DFF-689C0C55930A}" destId="{7BBD3920-3F7A-4E15-887B-A4F5227D230F}" srcOrd="0" destOrd="0" presId="urn:microsoft.com/office/officeart/2005/8/layout/orgChart1"/>
    <dgm:cxn modelId="{431360C2-33B2-4C8E-B029-B9C2FD768CFD}" type="presParOf" srcId="{7BBD3920-3F7A-4E15-887B-A4F5227D230F}" destId="{88E10398-A101-47BC-9207-BBCAC15321A7}" srcOrd="0" destOrd="0" presId="urn:microsoft.com/office/officeart/2005/8/layout/orgChart1"/>
    <dgm:cxn modelId="{87A5006F-E4F2-4822-A689-B0FF08A8004A}" type="presParOf" srcId="{88E10398-A101-47BC-9207-BBCAC15321A7}" destId="{CC3FCE2E-208D-4579-8C1F-0004F933C224}" srcOrd="0" destOrd="0" presId="urn:microsoft.com/office/officeart/2005/8/layout/orgChart1"/>
    <dgm:cxn modelId="{0803BA6A-3FFD-4EEE-85A4-12D2420A8425}" type="presParOf" srcId="{88E10398-A101-47BC-9207-BBCAC15321A7}" destId="{DF2A7532-693D-4BBF-AB35-683F3D9D4461}" srcOrd="1" destOrd="0" presId="urn:microsoft.com/office/officeart/2005/8/layout/orgChart1"/>
    <dgm:cxn modelId="{E6647807-882A-4F1F-8F61-00E966ADCBA5}" type="presParOf" srcId="{7BBD3920-3F7A-4E15-887B-A4F5227D230F}" destId="{C67C2929-DFDA-4FA9-A47B-EB2D176CCAC9}" srcOrd="1" destOrd="0" presId="urn:microsoft.com/office/officeart/2005/8/layout/orgChart1"/>
    <dgm:cxn modelId="{02183D2A-BD6D-4B6E-B94C-C789692C7757}" type="presParOf" srcId="{C67C2929-DFDA-4FA9-A47B-EB2D176CCAC9}" destId="{CAA56264-BA17-4434-A442-521E7E6A3A6D}" srcOrd="0" destOrd="0" presId="urn:microsoft.com/office/officeart/2005/8/layout/orgChart1"/>
    <dgm:cxn modelId="{0E11A5EC-D6BA-4B85-83D5-51410502770B}" type="presParOf" srcId="{C67C2929-DFDA-4FA9-A47B-EB2D176CCAC9}" destId="{0EAAA291-4845-46D6-B2E4-61A540EFE935}" srcOrd="1" destOrd="0" presId="urn:microsoft.com/office/officeart/2005/8/layout/orgChart1"/>
    <dgm:cxn modelId="{E4B017E6-87B5-4C4D-A579-26F50215421E}" type="presParOf" srcId="{0EAAA291-4845-46D6-B2E4-61A540EFE935}" destId="{6F17ED2F-22A7-4698-8861-346C3E658D7C}" srcOrd="0" destOrd="0" presId="urn:microsoft.com/office/officeart/2005/8/layout/orgChart1"/>
    <dgm:cxn modelId="{8E43644F-C01A-4F59-A39A-E0425CD46830}" type="presParOf" srcId="{6F17ED2F-22A7-4698-8861-346C3E658D7C}" destId="{07E40388-7C77-46AE-8C2C-19E59C1D876E}" srcOrd="0" destOrd="0" presId="urn:microsoft.com/office/officeart/2005/8/layout/orgChart1"/>
    <dgm:cxn modelId="{F4B0D604-C0FA-4581-BFC6-FEEBC8C08EFF}" type="presParOf" srcId="{6F17ED2F-22A7-4698-8861-346C3E658D7C}" destId="{753A2BC2-D60C-4B05-864E-13110CC58E59}" srcOrd="1" destOrd="0" presId="urn:microsoft.com/office/officeart/2005/8/layout/orgChart1"/>
    <dgm:cxn modelId="{504979A6-20FC-41C9-83B2-2A3C0DB6C1D9}" type="presParOf" srcId="{0EAAA291-4845-46D6-B2E4-61A540EFE935}" destId="{65E3D7D1-25CD-4958-AE4A-70883736BA33}" srcOrd="1" destOrd="0" presId="urn:microsoft.com/office/officeart/2005/8/layout/orgChart1"/>
    <dgm:cxn modelId="{0A0A3A36-BB3E-4E40-8897-33CFD304F140}" type="presParOf" srcId="{0EAAA291-4845-46D6-B2E4-61A540EFE935}" destId="{2D57C5D2-5730-41BA-A3F7-DA66A6584B55}" srcOrd="2" destOrd="0" presId="urn:microsoft.com/office/officeart/2005/8/layout/orgChart1"/>
    <dgm:cxn modelId="{CC2AF06D-D4EC-4A2A-A0BB-C530B1E878FA}" type="presParOf" srcId="{C67C2929-DFDA-4FA9-A47B-EB2D176CCAC9}" destId="{0B55E5AD-9C0E-4206-BD60-C01729A3CA0A}" srcOrd="2" destOrd="0" presId="urn:microsoft.com/office/officeart/2005/8/layout/orgChart1"/>
    <dgm:cxn modelId="{1C8C1602-30D7-4C48-8AF1-013F5697A02E}" type="presParOf" srcId="{C67C2929-DFDA-4FA9-A47B-EB2D176CCAC9}" destId="{CE0B76ED-C64B-4A37-9261-F2E11853A1C6}" srcOrd="3" destOrd="0" presId="urn:microsoft.com/office/officeart/2005/8/layout/orgChart1"/>
    <dgm:cxn modelId="{858C9A11-7F15-4643-B3A1-B827A4C6836E}" type="presParOf" srcId="{CE0B76ED-C64B-4A37-9261-F2E11853A1C6}" destId="{468878C5-CE32-4BAF-990F-3F29617BB496}" srcOrd="0" destOrd="0" presId="urn:microsoft.com/office/officeart/2005/8/layout/orgChart1"/>
    <dgm:cxn modelId="{4BA0B0F8-43B8-4053-B7B6-0611AF28D429}" type="presParOf" srcId="{468878C5-CE32-4BAF-990F-3F29617BB496}" destId="{BEBC6003-9319-4C42-AF82-4992FEE716DB}" srcOrd="0" destOrd="0" presId="urn:microsoft.com/office/officeart/2005/8/layout/orgChart1"/>
    <dgm:cxn modelId="{6AF48ABA-78F8-45A6-BF42-8E5ED316E106}" type="presParOf" srcId="{468878C5-CE32-4BAF-990F-3F29617BB496}" destId="{93341699-5B3D-4A50-8B5C-504843409C33}" srcOrd="1" destOrd="0" presId="urn:microsoft.com/office/officeart/2005/8/layout/orgChart1"/>
    <dgm:cxn modelId="{F25FD910-F253-4997-B362-93442455699F}" type="presParOf" srcId="{CE0B76ED-C64B-4A37-9261-F2E11853A1C6}" destId="{89C6F0D3-B6DD-4927-8D0F-2A38E7FE137B}" srcOrd="1" destOrd="0" presId="urn:microsoft.com/office/officeart/2005/8/layout/orgChart1"/>
    <dgm:cxn modelId="{C578F8B3-92FF-4414-9972-93C4BECBD746}" type="presParOf" srcId="{CE0B76ED-C64B-4A37-9261-F2E11853A1C6}" destId="{9A5F6907-C665-4D2F-8959-66D69DCA291B}" srcOrd="2" destOrd="0" presId="urn:microsoft.com/office/officeart/2005/8/layout/orgChart1"/>
    <dgm:cxn modelId="{D15B4E85-D8CE-43F4-AAD4-7266B42FCD8E}" type="presParOf" srcId="{C67C2929-DFDA-4FA9-A47B-EB2D176CCAC9}" destId="{62917D63-A88E-454A-B57E-E1C5CD629B02}" srcOrd="4" destOrd="0" presId="urn:microsoft.com/office/officeart/2005/8/layout/orgChart1"/>
    <dgm:cxn modelId="{74068691-C494-4E3A-B031-D05A70FA0C26}" type="presParOf" srcId="{C67C2929-DFDA-4FA9-A47B-EB2D176CCAC9}" destId="{31B3A7E1-3A93-420F-ABCA-5F832C6C82E2}" srcOrd="5" destOrd="0" presId="urn:microsoft.com/office/officeart/2005/8/layout/orgChart1"/>
    <dgm:cxn modelId="{A8D071C2-6EFD-48DC-8A83-FDFFCE9A1CF1}" type="presParOf" srcId="{31B3A7E1-3A93-420F-ABCA-5F832C6C82E2}" destId="{8224C314-CF20-43B3-B177-8EC87D724931}" srcOrd="0" destOrd="0" presId="urn:microsoft.com/office/officeart/2005/8/layout/orgChart1"/>
    <dgm:cxn modelId="{AF6DEE0C-F33C-4291-B896-FD95B1154D1C}" type="presParOf" srcId="{8224C314-CF20-43B3-B177-8EC87D724931}" destId="{53000F92-0DCA-410C-A182-B6EE440D11C9}" srcOrd="0" destOrd="0" presId="urn:microsoft.com/office/officeart/2005/8/layout/orgChart1"/>
    <dgm:cxn modelId="{34BB9BCA-F0E5-4D13-B712-FFC6650A60F0}" type="presParOf" srcId="{8224C314-CF20-43B3-B177-8EC87D724931}" destId="{CADD60AE-DA08-4F2F-9623-036B00ABE295}" srcOrd="1" destOrd="0" presId="urn:microsoft.com/office/officeart/2005/8/layout/orgChart1"/>
    <dgm:cxn modelId="{34BE366E-7F00-4A81-B85D-2E63E62463C7}" type="presParOf" srcId="{31B3A7E1-3A93-420F-ABCA-5F832C6C82E2}" destId="{BC202EA5-CCB7-4D71-9A76-2111616FFD99}" srcOrd="1" destOrd="0" presId="urn:microsoft.com/office/officeart/2005/8/layout/orgChart1"/>
    <dgm:cxn modelId="{567945D9-6155-4E68-B69D-F8792FE0FB11}" type="presParOf" srcId="{31B3A7E1-3A93-420F-ABCA-5F832C6C82E2}" destId="{768AC8A4-8ED9-44C8-AFEA-4F3B33F05A6C}" srcOrd="2" destOrd="0" presId="urn:microsoft.com/office/officeart/2005/8/layout/orgChart1"/>
    <dgm:cxn modelId="{F20B7F12-59FD-49CC-8FE8-9D5AE4E54E4F}" type="presParOf" srcId="{C67C2929-DFDA-4FA9-A47B-EB2D176CCAC9}" destId="{859073BA-EB82-495D-BDC7-3B6484EA46FE}" srcOrd="6" destOrd="0" presId="urn:microsoft.com/office/officeart/2005/8/layout/orgChart1"/>
    <dgm:cxn modelId="{EE05CDAC-37E9-4228-98D3-A4143BB73931}" type="presParOf" srcId="{C67C2929-DFDA-4FA9-A47B-EB2D176CCAC9}" destId="{BEF971B6-3B11-41A1-BCC6-3F28D7DC1C55}" srcOrd="7" destOrd="0" presId="urn:microsoft.com/office/officeart/2005/8/layout/orgChart1"/>
    <dgm:cxn modelId="{5F2EEF4D-7DD2-4DAE-88CA-8F670D00D6AF}" type="presParOf" srcId="{BEF971B6-3B11-41A1-BCC6-3F28D7DC1C55}" destId="{C962F818-81A0-4382-AE40-76BE272695D6}" srcOrd="0" destOrd="0" presId="urn:microsoft.com/office/officeart/2005/8/layout/orgChart1"/>
    <dgm:cxn modelId="{158680DD-BB3E-40A8-A74D-BAA786F9FCD0}" type="presParOf" srcId="{C962F818-81A0-4382-AE40-76BE272695D6}" destId="{FAE55FAC-CB21-478C-A091-8127179818DF}" srcOrd="0" destOrd="0" presId="urn:microsoft.com/office/officeart/2005/8/layout/orgChart1"/>
    <dgm:cxn modelId="{DEA2D5F7-182E-442F-98DA-08D1B3EF1185}" type="presParOf" srcId="{C962F818-81A0-4382-AE40-76BE272695D6}" destId="{326DA671-4FE8-4CF4-A81F-FFF1492066BC}" srcOrd="1" destOrd="0" presId="urn:microsoft.com/office/officeart/2005/8/layout/orgChart1"/>
    <dgm:cxn modelId="{C9DF6904-24AB-4FB6-B74F-B897725BE6E2}" type="presParOf" srcId="{BEF971B6-3B11-41A1-BCC6-3F28D7DC1C55}" destId="{CC0C0B84-7F46-44B4-80B8-0B3D2850EE91}" srcOrd="1" destOrd="0" presId="urn:microsoft.com/office/officeart/2005/8/layout/orgChart1"/>
    <dgm:cxn modelId="{11AB5925-B53E-4C28-9EA2-6028E2FA10D5}" type="presParOf" srcId="{BEF971B6-3B11-41A1-BCC6-3F28D7DC1C55}" destId="{17C50F55-3445-4C32-A795-BA36726A787E}" srcOrd="2" destOrd="0" presId="urn:microsoft.com/office/officeart/2005/8/layout/orgChart1"/>
    <dgm:cxn modelId="{5B003189-482A-470A-A5E7-1F1D8167363A}" type="presParOf" srcId="{C67C2929-DFDA-4FA9-A47B-EB2D176CCAC9}" destId="{525CA8BA-F58C-4F76-A108-CA1F8FB00BAF}" srcOrd="8" destOrd="0" presId="urn:microsoft.com/office/officeart/2005/8/layout/orgChart1"/>
    <dgm:cxn modelId="{4165C07D-4075-4BD0-8C0E-C31F2CD896D8}" type="presParOf" srcId="{C67C2929-DFDA-4FA9-A47B-EB2D176CCAC9}" destId="{34B0EF21-1C4D-4D1B-842B-2DDD129305B8}" srcOrd="9" destOrd="0" presId="urn:microsoft.com/office/officeart/2005/8/layout/orgChart1"/>
    <dgm:cxn modelId="{7C57D6F4-1CD7-484A-82D4-7A074D736133}" type="presParOf" srcId="{34B0EF21-1C4D-4D1B-842B-2DDD129305B8}" destId="{FCA086FC-B0D1-4BA5-A68A-9273E4E7A8B0}" srcOrd="0" destOrd="0" presId="urn:microsoft.com/office/officeart/2005/8/layout/orgChart1"/>
    <dgm:cxn modelId="{73F047ED-2222-4AA3-9529-4391BDCE94A2}" type="presParOf" srcId="{FCA086FC-B0D1-4BA5-A68A-9273E4E7A8B0}" destId="{6BF3C759-2F82-4245-9DE9-390320B42B61}" srcOrd="0" destOrd="0" presId="urn:microsoft.com/office/officeart/2005/8/layout/orgChart1"/>
    <dgm:cxn modelId="{24818899-19F2-4BFB-9B2F-EFF54545319D}" type="presParOf" srcId="{FCA086FC-B0D1-4BA5-A68A-9273E4E7A8B0}" destId="{59E3349B-27FA-4764-9B92-DA59596D1FE2}" srcOrd="1" destOrd="0" presId="urn:microsoft.com/office/officeart/2005/8/layout/orgChart1"/>
    <dgm:cxn modelId="{F0D3B30D-4C63-4CA6-8346-50D87A553D90}" type="presParOf" srcId="{34B0EF21-1C4D-4D1B-842B-2DDD129305B8}" destId="{CDDF5297-D695-49D3-8311-001E4805E0F9}" srcOrd="1" destOrd="0" presId="urn:microsoft.com/office/officeart/2005/8/layout/orgChart1"/>
    <dgm:cxn modelId="{4E119510-0169-48AC-9632-F3D3E89E4465}" type="presParOf" srcId="{34B0EF21-1C4D-4D1B-842B-2DDD129305B8}" destId="{437D68A6-90B9-4666-95C1-09137B61784D}" srcOrd="2" destOrd="0" presId="urn:microsoft.com/office/officeart/2005/8/layout/orgChart1"/>
    <dgm:cxn modelId="{93ED1470-2F58-4574-B41C-3445B2764948}" type="presParOf" srcId="{7BBD3920-3F7A-4E15-887B-A4F5227D230F}" destId="{F8C047DC-A9C3-440D-AA26-6E4844863B1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CA9740-5D01-4662-8DA8-34304B74F09D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CFB5B7-AAD9-4DAB-87AE-E19754ACDB0E}">
      <dgm:prSet phldrT="[Text]" custT="1"/>
      <dgm:spPr/>
      <dgm:t>
        <a:bodyPr/>
        <a:lstStyle/>
        <a:p>
          <a:r>
            <a:rPr lang="en-GB" sz="2000" b="1" noProof="1"/>
            <a:t>Elicitio/elicitive/elicitus</a:t>
          </a:r>
        </a:p>
      </dgm:t>
    </dgm:pt>
    <dgm:pt modelId="{07B33AA8-5793-4886-8A9E-B79AED0751A3}" type="parTrans" cxnId="{84AE697C-5A00-469C-B31B-75A65DEC6690}">
      <dgm:prSet/>
      <dgm:spPr/>
      <dgm:t>
        <a:bodyPr/>
        <a:lstStyle/>
        <a:p>
          <a:endParaRPr lang="en-GB"/>
        </a:p>
      </dgm:t>
    </dgm:pt>
    <dgm:pt modelId="{2B66433B-9FE9-45E9-942D-D97D067303E8}" type="sibTrans" cxnId="{84AE697C-5A00-469C-B31B-75A65DEC6690}">
      <dgm:prSet/>
      <dgm:spPr/>
      <dgm:t>
        <a:bodyPr/>
        <a:lstStyle/>
        <a:p>
          <a:endParaRPr lang="en-GB"/>
        </a:p>
      </dgm:t>
    </dgm:pt>
    <dgm:pt modelId="{A938F47C-5D7F-46AD-8531-4561CFC9256B}">
      <dgm:prSet phldrT="[Text]" custT="1"/>
      <dgm:spPr/>
      <dgm:t>
        <a:bodyPr/>
        <a:lstStyle/>
        <a:p>
          <a:r>
            <a:rPr lang="en-GB" sz="1800" dirty="0"/>
            <a:t>Estimation</a:t>
          </a:r>
        </a:p>
      </dgm:t>
    </dgm:pt>
    <dgm:pt modelId="{A53D4435-252B-4BAC-A712-FE4E8546884D}" type="parTrans" cxnId="{11BE6446-600C-4795-B7A9-CF6940F6840A}">
      <dgm:prSet/>
      <dgm:spPr/>
      <dgm:t>
        <a:bodyPr/>
        <a:lstStyle/>
        <a:p>
          <a:endParaRPr lang="en-GB"/>
        </a:p>
      </dgm:t>
    </dgm:pt>
    <dgm:pt modelId="{1F062D1F-352E-4D0D-BD38-CCC2934DD372}" type="sibTrans" cxnId="{11BE6446-600C-4795-B7A9-CF6940F6840A}">
      <dgm:prSet/>
      <dgm:spPr/>
      <dgm:t>
        <a:bodyPr/>
        <a:lstStyle/>
        <a:p>
          <a:endParaRPr lang="en-GB"/>
        </a:p>
      </dgm:t>
    </dgm:pt>
    <dgm:pt modelId="{E822A9E4-13EC-459B-9995-F92A59E8C217}">
      <dgm:prSet phldrT="[Text]" custT="1"/>
      <dgm:spPr/>
      <dgm:t>
        <a:bodyPr/>
        <a:lstStyle/>
        <a:p>
          <a:r>
            <a:rPr lang="en-GB" sz="1800" dirty="0"/>
            <a:t>Production</a:t>
          </a:r>
        </a:p>
      </dgm:t>
    </dgm:pt>
    <dgm:pt modelId="{37CB288A-99D1-492F-B250-53C425AF4CA8}" type="parTrans" cxnId="{84C04812-7F31-4BD0-9441-EFD3D592B21A}">
      <dgm:prSet/>
      <dgm:spPr/>
      <dgm:t>
        <a:bodyPr/>
        <a:lstStyle/>
        <a:p>
          <a:endParaRPr lang="en-GB"/>
        </a:p>
      </dgm:t>
    </dgm:pt>
    <dgm:pt modelId="{AB50E4E3-A38F-4137-A444-76B3FB512B1C}" type="sibTrans" cxnId="{84C04812-7F31-4BD0-9441-EFD3D592B21A}">
      <dgm:prSet/>
      <dgm:spPr/>
      <dgm:t>
        <a:bodyPr/>
        <a:lstStyle/>
        <a:p>
          <a:endParaRPr lang="en-GB"/>
        </a:p>
      </dgm:t>
    </dgm:pt>
    <dgm:pt modelId="{246F6290-31C8-426A-9F14-C04B932F1332}">
      <dgm:prSet phldrT="[Text]" custT="1"/>
      <dgm:spPr/>
      <dgm:t>
        <a:bodyPr/>
        <a:lstStyle/>
        <a:p>
          <a:r>
            <a:rPr lang="en-GB" sz="1800" dirty="0"/>
            <a:t>Act of will</a:t>
          </a:r>
        </a:p>
      </dgm:t>
    </dgm:pt>
    <dgm:pt modelId="{1AF5D208-3707-4233-B400-A10376BD6F1E}" type="parTrans" cxnId="{73D07F9C-FDD7-4FA6-881B-D3968D842E1A}">
      <dgm:prSet/>
      <dgm:spPr/>
      <dgm:t>
        <a:bodyPr/>
        <a:lstStyle/>
        <a:p>
          <a:endParaRPr lang="en-GB"/>
        </a:p>
      </dgm:t>
    </dgm:pt>
    <dgm:pt modelId="{F7EBF2D7-6ECC-4163-B283-739088FAC2AC}" type="sibTrans" cxnId="{73D07F9C-FDD7-4FA6-881B-D3968D842E1A}">
      <dgm:prSet/>
      <dgm:spPr/>
      <dgm:t>
        <a:bodyPr/>
        <a:lstStyle/>
        <a:p>
          <a:endParaRPr lang="en-GB"/>
        </a:p>
      </dgm:t>
    </dgm:pt>
    <dgm:pt modelId="{8403F86A-BE85-423B-9F7A-356B1B0DB046}">
      <dgm:prSet phldrT="[Text]" custT="1"/>
      <dgm:spPr/>
      <dgm:t>
        <a:bodyPr/>
        <a:lstStyle/>
        <a:p>
          <a:r>
            <a:rPr lang="en-GB" sz="1800" dirty="0"/>
            <a:t>Inference</a:t>
          </a:r>
        </a:p>
      </dgm:t>
    </dgm:pt>
    <dgm:pt modelId="{881C7115-197B-4B4A-B27C-9D046CC0ADEA}" type="parTrans" cxnId="{4A6DCFB7-2DFA-499F-99B2-2F8222629129}">
      <dgm:prSet/>
      <dgm:spPr/>
      <dgm:t>
        <a:bodyPr/>
        <a:lstStyle/>
        <a:p>
          <a:endParaRPr lang="en-GB"/>
        </a:p>
      </dgm:t>
    </dgm:pt>
    <dgm:pt modelId="{E1A4829D-2D7A-4123-9471-F9A7197E45AD}" type="sibTrans" cxnId="{4A6DCFB7-2DFA-499F-99B2-2F8222629129}">
      <dgm:prSet/>
      <dgm:spPr/>
      <dgm:t>
        <a:bodyPr/>
        <a:lstStyle/>
        <a:p>
          <a:endParaRPr lang="en-GB"/>
        </a:p>
      </dgm:t>
    </dgm:pt>
    <dgm:pt modelId="{E98D96D3-7CC1-45A9-A0C4-EDAD5F280B02}" type="pres">
      <dgm:prSet presAssocID="{AECA9740-5D01-4662-8DA8-34304B74F09D}" presName="composite" presStyleCnt="0">
        <dgm:presLayoutVars>
          <dgm:chMax val="1"/>
          <dgm:dir/>
          <dgm:resizeHandles val="exact"/>
        </dgm:presLayoutVars>
      </dgm:prSet>
      <dgm:spPr/>
    </dgm:pt>
    <dgm:pt modelId="{C399F7AC-1E8A-419F-AF17-16F613473EA7}" type="pres">
      <dgm:prSet presAssocID="{AECA9740-5D01-4662-8DA8-34304B74F09D}" presName="radial" presStyleCnt="0">
        <dgm:presLayoutVars>
          <dgm:animLvl val="ctr"/>
        </dgm:presLayoutVars>
      </dgm:prSet>
      <dgm:spPr/>
    </dgm:pt>
    <dgm:pt modelId="{0D13F9E5-C5F5-4903-A2D3-F18681E7BBC5}" type="pres">
      <dgm:prSet presAssocID="{C6CFB5B7-AAD9-4DAB-87AE-E19754ACDB0E}" presName="centerShape" presStyleLbl="vennNode1" presStyleIdx="0" presStyleCnt="5"/>
      <dgm:spPr/>
    </dgm:pt>
    <dgm:pt modelId="{F352104A-EF58-4FAE-BDDA-7A92E71DE20B}" type="pres">
      <dgm:prSet presAssocID="{A938F47C-5D7F-46AD-8531-4561CFC9256B}" presName="node" presStyleLbl="vennNode1" presStyleIdx="1" presStyleCnt="5" custScaleX="113938" custRadScaleRad="82728" custRadScaleInc="2545">
        <dgm:presLayoutVars>
          <dgm:bulletEnabled val="1"/>
        </dgm:presLayoutVars>
      </dgm:prSet>
      <dgm:spPr/>
    </dgm:pt>
    <dgm:pt modelId="{63BC9E69-D74E-4289-A4FE-F175F688D0A0}" type="pres">
      <dgm:prSet presAssocID="{E822A9E4-13EC-459B-9995-F92A59E8C217}" presName="node" presStyleLbl="vennNode1" presStyleIdx="2" presStyleCnt="5" custScaleX="126313">
        <dgm:presLayoutVars>
          <dgm:bulletEnabled val="1"/>
        </dgm:presLayoutVars>
      </dgm:prSet>
      <dgm:spPr/>
    </dgm:pt>
    <dgm:pt modelId="{5C55B5DD-9806-456F-AC86-9569B4C9616B}" type="pres">
      <dgm:prSet presAssocID="{246F6290-31C8-426A-9F14-C04B932F1332}" presName="node" presStyleLbl="vennNode1" presStyleIdx="3" presStyleCnt="5" custScaleX="112492" custRadScaleRad="86096" custRadScaleInc="-2446">
        <dgm:presLayoutVars>
          <dgm:bulletEnabled val="1"/>
        </dgm:presLayoutVars>
      </dgm:prSet>
      <dgm:spPr/>
    </dgm:pt>
    <dgm:pt modelId="{4DCCC1D1-847E-40D9-99DF-7583F52F901F}" type="pres">
      <dgm:prSet presAssocID="{8403F86A-BE85-423B-9F7A-356B1B0DB046}" presName="node" presStyleLbl="vennNode1" presStyleIdx="4" presStyleCnt="5" custScaleX="109087">
        <dgm:presLayoutVars>
          <dgm:bulletEnabled val="1"/>
        </dgm:presLayoutVars>
      </dgm:prSet>
      <dgm:spPr/>
    </dgm:pt>
  </dgm:ptLst>
  <dgm:cxnLst>
    <dgm:cxn modelId="{84C04812-7F31-4BD0-9441-EFD3D592B21A}" srcId="{C6CFB5B7-AAD9-4DAB-87AE-E19754ACDB0E}" destId="{E822A9E4-13EC-459B-9995-F92A59E8C217}" srcOrd="1" destOrd="0" parTransId="{37CB288A-99D1-492F-B250-53C425AF4CA8}" sibTransId="{AB50E4E3-A38F-4137-A444-76B3FB512B1C}"/>
    <dgm:cxn modelId="{8EB1602C-1D63-4590-A5C8-AF951BDBE89E}" type="presOf" srcId="{E822A9E4-13EC-459B-9995-F92A59E8C217}" destId="{63BC9E69-D74E-4289-A4FE-F175F688D0A0}" srcOrd="0" destOrd="0" presId="urn:microsoft.com/office/officeart/2005/8/layout/radial3"/>
    <dgm:cxn modelId="{3504545C-110A-4680-B798-E3086F79994E}" type="presOf" srcId="{C6CFB5B7-AAD9-4DAB-87AE-E19754ACDB0E}" destId="{0D13F9E5-C5F5-4903-A2D3-F18681E7BBC5}" srcOrd="0" destOrd="0" presId="urn:microsoft.com/office/officeart/2005/8/layout/radial3"/>
    <dgm:cxn modelId="{11BE6446-600C-4795-B7A9-CF6940F6840A}" srcId="{C6CFB5B7-AAD9-4DAB-87AE-E19754ACDB0E}" destId="{A938F47C-5D7F-46AD-8531-4561CFC9256B}" srcOrd="0" destOrd="0" parTransId="{A53D4435-252B-4BAC-A712-FE4E8546884D}" sibTransId="{1F062D1F-352E-4D0D-BD38-CCC2934DD372}"/>
    <dgm:cxn modelId="{B48BF470-7EBF-485B-82B1-2E6F264AD952}" type="presOf" srcId="{8403F86A-BE85-423B-9F7A-356B1B0DB046}" destId="{4DCCC1D1-847E-40D9-99DF-7583F52F901F}" srcOrd="0" destOrd="0" presId="urn:microsoft.com/office/officeart/2005/8/layout/radial3"/>
    <dgm:cxn modelId="{84AE697C-5A00-469C-B31B-75A65DEC6690}" srcId="{AECA9740-5D01-4662-8DA8-34304B74F09D}" destId="{C6CFB5B7-AAD9-4DAB-87AE-E19754ACDB0E}" srcOrd="0" destOrd="0" parTransId="{07B33AA8-5793-4886-8A9E-B79AED0751A3}" sibTransId="{2B66433B-9FE9-45E9-942D-D97D067303E8}"/>
    <dgm:cxn modelId="{0A24F097-37D1-46CC-A5B8-589502B0E62D}" type="presOf" srcId="{AECA9740-5D01-4662-8DA8-34304B74F09D}" destId="{E98D96D3-7CC1-45A9-A0C4-EDAD5F280B02}" srcOrd="0" destOrd="0" presId="urn:microsoft.com/office/officeart/2005/8/layout/radial3"/>
    <dgm:cxn modelId="{73D07F9C-FDD7-4FA6-881B-D3968D842E1A}" srcId="{C6CFB5B7-AAD9-4DAB-87AE-E19754ACDB0E}" destId="{246F6290-31C8-426A-9F14-C04B932F1332}" srcOrd="2" destOrd="0" parTransId="{1AF5D208-3707-4233-B400-A10376BD6F1E}" sibTransId="{F7EBF2D7-6ECC-4163-B283-739088FAC2AC}"/>
    <dgm:cxn modelId="{0B9A70A4-B2B2-44EF-8FB0-E60CCCB2343A}" type="presOf" srcId="{246F6290-31C8-426A-9F14-C04B932F1332}" destId="{5C55B5DD-9806-456F-AC86-9569B4C9616B}" srcOrd="0" destOrd="0" presId="urn:microsoft.com/office/officeart/2005/8/layout/radial3"/>
    <dgm:cxn modelId="{4A6DCFB7-2DFA-499F-99B2-2F8222629129}" srcId="{C6CFB5B7-AAD9-4DAB-87AE-E19754ACDB0E}" destId="{8403F86A-BE85-423B-9F7A-356B1B0DB046}" srcOrd="3" destOrd="0" parTransId="{881C7115-197B-4B4A-B27C-9D046CC0ADEA}" sibTransId="{E1A4829D-2D7A-4123-9471-F9A7197E45AD}"/>
    <dgm:cxn modelId="{E3F968B8-3BAD-457A-BD23-2089884EEFB4}" type="presOf" srcId="{A938F47C-5D7F-46AD-8531-4561CFC9256B}" destId="{F352104A-EF58-4FAE-BDDA-7A92E71DE20B}" srcOrd="0" destOrd="0" presId="urn:microsoft.com/office/officeart/2005/8/layout/radial3"/>
    <dgm:cxn modelId="{47C1A795-4DC2-47A6-8377-080F228A31B9}" type="presParOf" srcId="{E98D96D3-7CC1-45A9-A0C4-EDAD5F280B02}" destId="{C399F7AC-1E8A-419F-AF17-16F613473EA7}" srcOrd="0" destOrd="0" presId="urn:microsoft.com/office/officeart/2005/8/layout/radial3"/>
    <dgm:cxn modelId="{951255A3-9D48-42E1-AC48-3E077CA72809}" type="presParOf" srcId="{C399F7AC-1E8A-419F-AF17-16F613473EA7}" destId="{0D13F9E5-C5F5-4903-A2D3-F18681E7BBC5}" srcOrd="0" destOrd="0" presId="urn:microsoft.com/office/officeart/2005/8/layout/radial3"/>
    <dgm:cxn modelId="{BEDFD7FF-C4E6-401C-A49F-5EEC36CED8C8}" type="presParOf" srcId="{C399F7AC-1E8A-419F-AF17-16F613473EA7}" destId="{F352104A-EF58-4FAE-BDDA-7A92E71DE20B}" srcOrd="1" destOrd="0" presId="urn:microsoft.com/office/officeart/2005/8/layout/radial3"/>
    <dgm:cxn modelId="{5B69BF8B-6CEC-447B-B600-83B3B0E26B40}" type="presParOf" srcId="{C399F7AC-1E8A-419F-AF17-16F613473EA7}" destId="{63BC9E69-D74E-4289-A4FE-F175F688D0A0}" srcOrd="2" destOrd="0" presId="urn:microsoft.com/office/officeart/2005/8/layout/radial3"/>
    <dgm:cxn modelId="{2C03E233-F797-40ED-9414-6C6D40C82A5E}" type="presParOf" srcId="{C399F7AC-1E8A-419F-AF17-16F613473EA7}" destId="{5C55B5DD-9806-456F-AC86-9569B4C9616B}" srcOrd="3" destOrd="0" presId="urn:microsoft.com/office/officeart/2005/8/layout/radial3"/>
    <dgm:cxn modelId="{90EE03BD-C6BC-4C98-8E30-42179F18C51F}" type="presParOf" srcId="{C399F7AC-1E8A-419F-AF17-16F613473EA7}" destId="{4DCCC1D1-847E-40D9-99DF-7583F52F901F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2C364-D627-4629-A991-7CDEBD5739BE}">
      <dsp:nvSpPr>
        <dsp:cNvPr id="0" name=""/>
        <dsp:cNvSpPr/>
      </dsp:nvSpPr>
      <dsp:spPr>
        <a:xfrm>
          <a:off x="2529" y="2259116"/>
          <a:ext cx="2251086" cy="900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Common sense</a:t>
          </a:r>
        </a:p>
      </dsp:txBody>
      <dsp:txXfrm>
        <a:off x="452746" y="2259116"/>
        <a:ext cx="1350652" cy="900434"/>
      </dsp:txXfrm>
    </dsp:sp>
    <dsp:sp modelId="{01AA33C9-DDEB-491C-8B85-B44CAC9011B5}">
      <dsp:nvSpPr>
        <dsp:cNvPr id="0" name=""/>
        <dsp:cNvSpPr/>
      </dsp:nvSpPr>
      <dsp:spPr>
        <a:xfrm>
          <a:off x="2028507" y="2259116"/>
          <a:ext cx="2251086" cy="900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Retentive imagination</a:t>
          </a:r>
        </a:p>
      </dsp:txBody>
      <dsp:txXfrm>
        <a:off x="2478724" y="2259116"/>
        <a:ext cx="1350652" cy="900434"/>
      </dsp:txXfrm>
    </dsp:sp>
    <dsp:sp modelId="{568AA32B-451B-42A9-8068-E316E69D0D85}">
      <dsp:nvSpPr>
        <dsp:cNvPr id="0" name=""/>
        <dsp:cNvSpPr/>
      </dsp:nvSpPr>
      <dsp:spPr>
        <a:xfrm>
          <a:off x="4054485" y="2259116"/>
          <a:ext cx="2251086" cy="900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Estimative</a:t>
          </a:r>
          <a:r>
            <a:rPr lang="en-GB" sz="1600" kern="1200" dirty="0"/>
            <a:t> faculty</a:t>
          </a:r>
        </a:p>
      </dsp:txBody>
      <dsp:txXfrm>
        <a:off x="4504702" y="2259116"/>
        <a:ext cx="1350652" cy="900434"/>
      </dsp:txXfrm>
    </dsp:sp>
    <dsp:sp modelId="{5A218197-1F06-4635-852D-9FBFFAF26B84}">
      <dsp:nvSpPr>
        <dsp:cNvPr id="0" name=""/>
        <dsp:cNvSpPr/>
      </dsp:nvSpPr>
      <dsp:spPr>
        <a:xfrm>
          <a:off x="6080463" y="2259116"/>
          <a:ext cx="2251086" cy="900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Memorative</a:t>
          </a:r>
          <a:r>
            <a:rPr lang="en-GB" sz="1600" kern="1200" dirty="0"/>
            <a:t> faculty</a:t>
          </a:r>
        </a:p>
      </dsp:txBody>
      <dsp:txXfrm>
        <a:off x="6530680" y="2259116"/>
        <a:ext cx="1350652" cy="900434"/>
      </dsp:txXfrm>
    </dsp:sp>
    <dsp:sp modelId="{7B8A2606-BE41-4ED3-BDD9-64A09AFF0177}">
      <dsp:nvSpPr>
        <dsp:cNvPr id="0" name=""/>
        <dsp:cNvSpPr/>
      </dsp:nvSpPr>
      <dsp:spPr>
        <a:xfrm>
          <a:off x="8106441" y="2259116"/>
          <a:ext cx="2251086" cy="900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Compositive imagination</a:t>
          </a:r>
        </a:p>
      </dsp:txBody>
      <dsp:txXfrm>
        <a:off x="8556658" y="2259116"/>
        <a:ext cx="1350652" cy="900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5030F-BEF4-4865-A570-15D454C5A737}">
      <dsp:nvSpPr>
        <dsp:cNvPr id="0" name=""/>
        <dsp:cNvSpPr/>
      </dsp:nvSpPr>
      <dsp:spPr>
        <a:xfrm>
          <a:off x="3105753" y="1538331"/>
          <a:ext cx="2180246" cy="613568"/>
        </a:xfrm>
        <a:custGeom>
          <a:avLst/>
          <a:gdLst/>
          <a:ahLst/>
          <a:cxnLst/>
          <a:rect l="0" t="0" r="0" b="0"/>
          <a:pathLst>
            <a:path>
              <a:moveTo>
                <a:pt x="0" y="613568"/>
              </a:moveTo>
              <a:lnTo>
                <a:pt x="2180246" y="613568"/>
              </a:lnTo>
              <a:lnTo>
                <a:pt x="2180246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743CB-0429-4859-924C-DAFA3748C154}">
      <dsp:nvSpPr>
        <dsp:cNvPr id="0" name=""/>
        <dsp:cNvSpPr/>
      </dsp:nvSpPr>
      <dsp:spPr>
        <a:xfrm>
          <a:off x="3105753" y="2106179"/>
          <a:ext cx="43421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42193" y="457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C2711-9A10-4338-81DD-38A9E131A0F8}">
      <dsp:nvSpPr>
        <dsp:cNvPr id="0" name=""/>
        <dsp:cNvSpPr/>
      </dsp:nvSpPr>
      <dsp:spPr>
        <a:xfrm>
          <a:off x="4186" y="1678911"/>
          <a:ext cx="3101566" cy="945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Actus</a:t>
          </a:r>
          <a:r>
            <a:rPr lang="en-GB" sz="3200" kern="1200" baseline="0" dirty="0"/>
            <a:t> </a:t>
          </a:r>
          <a:r>
            <a:rPr lang="en-GB" sz="3200" kern="1200" baseline="0" noProof="1"/>
            <a:t>elicitus</a:t>
          </a:r>
          <a:endParaRPr lang="en-GB" sz="3200" kern="1200" noProof="1"/>
        </a:p>
      </dsp:txBody>
      <dsp:txXfrm>
        <a:off x="4186" y="1678911"/>
        <a:ext cx="3101566" cy="945977"/>
      </dsp:txXfrm>
    </dsp:sp>
    <dsp:sp modelId="{8F1C8BC6-CB2B-4B3B-AA5D-A5A1E24973A8}">
      <dsp:nvSpPr>
        <dsp:cNvPr id="0" name=""/>
        <dsp:cNvSpPr/>
      </dsp:nvSpPr>
      <dsp:spPr>
        <a:xfrm>
          <a:off x="7447946" y="1678911"/>
          <a:ext cx="3101566" cy="945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Actus </a:t>
          </a:r>
          <a:r>
            <a:rPr lang="en-GB" sz="3200" kern="1200" noProof="1"/>
            <a:t>imperatus</a:t>
          </a:r>
        </a:p>
      </dsp:txBody>
      <dsp:txXfrm>
        <a:off x="7447946" y="1678911"/>
        <a:ext cx="3101566" cy="945977"/>
      </dsp:txXfrm>
    </dsp:sp>
    <dsp:sp modelId="{1995C5F3-545B-4982-8ECF-21A5BFDE53BB}">
      <dsp:nvSpPr>
        <dsp:cNvPr id="0" name=""/>
        <dsp:cNvSpPr/>
      </dsp:nvSpPr>
      <dsp:spPr>
        <a:xfrm>
          <a:off x="3735216" y="592353"/>
          <a:ext cx="3101566" cy="945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noProof="1"/>
            <a:t>Voluntas</a:t>
          </a:r>
        </a:p>
      </dsp:txBody>
      <dsp:txXfrm>
        <a:off x="3735216" y="592353"/>
        <a:ext cx="3101566" cy="9459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CA8BA-F58C-4F76-A108-CA1F8FB00BAF}">
      <dsp:nvSpPr>
        <dsp:cNvPr id="0" name=""/>
        <dsp:cNvSpPr/>
      </dsp:nvSpPr>
      <dsp:spPr>
        <a:xfrm>
          <a:off x="5276850" y="1460981"/>
          <a:ext cx="4372532" cy="547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499"/>
              </a:lnTo>
              <a:lnTo>
                <a:pt x="4372532" y="357499"/>
              </a:lnTo>
              <a:lnTo>
                <a:pt x="4372532" y="5472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9073BA-EB82-495D-BDC7-3B6484EA46FE}">
      <dsp:nvSpPr>
        <dsp:cNvPr id="0" name=""/>
        <dsp:cNvSpPr/>
      </dsp:nvSpPr>
      <dsp:spPr>
        <a:xfrm>
          <a:off x="5276850" y="1460981"/>
          <a:ext cx="2186266" cy="547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499"/>
              </a:lnTo>
              <a:lnTo>
                <a:pt x="2186266" y="357499"/>
              </a:lnTo>
              <a:lnTo>
                <a:pt x="2186266" y="5472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17D63-A88E-454A-B57E-E1C5CD629B02}">
      <dsp:nvSpPr>
        <dsp:cNvPr id="0" name=""/>
        <dsp:cNvSpPr/>
      </dsp:nvSpPr>
      <dsp:spPr>
        <a:xfrm>
          <a:off x="5231130" y="1460981"/>
          <a:ext cx="91440" cy="5472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2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5E5AD-9C0E-4206-BD60-C01729A3CA0A}">
      <dsp:nvSpPr>
        <dsp:cNvPr id="0" name=""/>
        <dsp:cNvSpPr/>
      </dsp:nvSpPr>
      <dsp:spPr>
        <a:xfrm>
          <a:off x="3090583" y="1460981"/>
          <a:ext cx="2186266" cy="547217"/>
        </a:xfrm>
        <a:custGeom>
          <a:avLst/>
          <a:gdLst/>
          <a:ahLst/>
          <a:cxnLst/>
          <a:rect l="0" t="0" r="0" b="0"/>
          <a:pathLst>
            <a:path>
              <a:moveTo>
                <a:pt x="2186266" y="0"/>
              </a:moveTo>
              <a:lnTo>
                <a:pt x="2186266" y="357499"/>
              </a:lnTo>
              <a:lnTo>
                <a:pt x="0" y="357499"/>
              </a:lnTo>
              <a:lnTo>
                <a:pt x="0" y="5472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56264-BA17-4434-A442-521E7E6A3A6D}">
      <dsp:nvSpPr>
        <dsp:cNvPr id="0" name=""/>
        <dsp:cNvSpPr/>
      </dsp:nvSpPr>
      <dsp:spPr>
        <a:xfrm>
          <a:off x="904317" y="1460981"/>
          <a:ext cx="4372532" cy="547217"/>
        </a:xfrm>
        <a:custGeom>
          <a:avLst/>
          <a:gdLst/>
          <a:ahLst/>
          <a:cxnLst/>
          <a:rect l="0" t="0" r="0" b="0"/>
          <a:pathLst>
            <a:path>
              <a:moveTo>
                <a:pt x="4372532" y="0"/>
              </a:moveTo>
              <a:lnTo>
                <a:pt x="4372532" y="357499"/>
              </a:lnTo>
              <a:lnTo>
                <a:pt x="0" y="357499"/>
              </a:lnTo>
              <a:lnTo>
                <a:pt x="0" y="5472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FCE2E-208D-4579-8C1F-0004F933C224}">
      <dsp:nvSpPr>
        <dsp:cNvPr id="0" name=""/>
        <dsp:cNvSpPr/>
      </dsp:nvSpPr>
      <dsp:spPr>
        <a:xfrm>
          <a:off x="4082814" y="557566"/>
          <a:ext cx="2388071" cy="903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noProof="1"/>
            <a:t>Deus inspiret intelligentiam humanam</a:t>
          </a:r>
        </a:p>
      </dsp:txBody>
      <dsp:txXfrm>
        <a:off x="4082814" y="557566"/>
        <a:ext cx="2388071" cy="903415"/>
      </dsp:txXfrm>
    </dsp:sp>
    <dsp:sp modelId="{07E40388-7C77-46AE-8C2C-19E59C1D876E}">
      <dsp:nvSpPr>
        <dsp:cNvPr id="0" name=""/>
        <dsp:cNvSpPr/>
      </dsp:nvSpPr>
      <dsp:spPr>
        <a:xfrm>
          <a:off x="901" y="2008198"/>
          <a:ext cx="1806831" cy="903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noProof="1"/>
            <a:t>Elevatio potentie intellective</a:t>
          </a:r>
        </a:p>
      </dsp:txBody>
      <dsp:txXfrm>
        <a:off x="901" y="2008198"/>
        <a:ext cx="1806831" cy="903415"/>
      </dsp:txXfrm>
    </dsp:sp>
    <dsp:sp modelId="{BEBC6003-9319-4C42-AF82-4992FEE716DB}">
      <dsp:nvSpPr>
        <dsp:cNvPr id="0" name=""/>
        <dsp:cNvSpPr/>
      </dsp:nvSpPr>
      <dsp:spPr>
        <a:xfrm>
          <a:off x="2187168" y="2008198"/>
          <a:ext cx="1806831" cy="903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noProof="1"/>
            <a:t>Dare desiderium considerandi vel mussandi</a:t>
          </a:r>
        </a:p>
      </dsp:txBody>
      <dsp:txXfrm>
        <a:off x="2187168" y="2008198"/>
        <a:ext cx="1806831" cy="903415"/>
      </dsp:txXfrm>
    </dsp:sp>
    <dsp:sp modelId="{53000F92-0DCA-410C-A182-B6EE440D11C9}">
      <dsp:nvSpPr>
        <dsp:cNvPr id="0" name=""/>
        <dsp:cNvSpPr/>
      </dsp:nvSpPr>
      <dsp:spPr>
        <a:xfrm>
          <a:off x="4373434" y="2008198"/>
          <a:ext cx="1806831" cy="903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noProof="1"/>
            <a:t>Iuvare in combinatione fantasmatum discursiva</a:t>
          </a:r>
        </a:p>
      </dsp:txBody>
      <dsp:txXfrm>
        <a:off x="4373434" y="2008198"/>
        <a:ext cx="1806831" cy="903415"/>
      </dsp:txXfrm>
    </dsp:sp>
    <dsp:sp modelId="{FAE55FAC-CB21-478C-A091-8127179818DF}">
      <dsp:nvSpPr>
        <dsp:cNvPr id="0" name=""/>
        <dsp:cNvSpPr/>
      </dsp:nvSpPr>
      <dsp:spPr>
        <a:xfrm>
          <a:off x="6559700" y="2008198"/>
          <a:ext cx="1806831" cy="903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noProof="1"/>
            <a:t>Imprimere novas rerum species et fantasmata</a:t>
          </a:r>
        </a:p>
      </dsp:txBody>
      <dsp:txXfrm>
        <a:off x="6559700" y="2008198"/>
        <a:ext cx="1806831" cy="903415"/>
      </dsp:txXfrm>
    </dsp:sp>
    <dsp:sp modelId="{6BF3C759-2F82-4245-9DE9-390320B42B61}">
      <dsp:nvSpPr>
        <dsp:cNvPr id="0" name=""/>
        <dsp:cNvSpPr/>
      </dsp:nvSpPr>
      <dsp:spPr>
        <a:xfrm>
          <a:off x="8745966" y="2008198"/>
          <a:ext cx="1806831" cy="903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noProof="1"/>
            <a:t>Dirigere in compositione et divisione simpliciter</a:t>
          </a:r>
        </a:p>
      </dsp:txBody>
      <dsp:txXfrm>
        <a:off x="8745966" y="2008198"/>
        <a:ext cx="1806831" cy="9034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3F9E5-C5F5-4903-A2D3-F18681E7BBC5}">
      <dsp:nvSpPr>
        <dsp:cNvPr id="0" name=""/>
        <dsp:cNvSpPr/>
      </dsp:nvSpPr>
      <dsp:spPr>
        <a:xfrm>
          <a:off x="2496447" y="1206500"/>
          <a:ext cx="3005666" cy="30056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noProof="1"/>
            <a:t>Elicitio/elicitive/elicitus</a:t>
          </a:r>
        </a:p>
      </dsp:txBody>
      <dsp:txXfrm>
        <a:off x="2936617" y="1646670"/>
        <a:ext cx="2125326" cy="2125326"/>
      </dsp:txXfrm>
    </dsp:sp>
    <dsp:sp modelId="{F352104A-EF58-4FAE-BDDA-7A92E71DE20B}">
      <dsp:nvSpPr>
        <dsp:cNvPr id="0" name=""/>
        <dsp:cNvSpPr/>
      </dsp:nvSpPr>
      <dsp:spPr>
        <a:xfrm>
          <a:off x="3207848" y="339908"/>
          <a:ext cx="1712298" cy="15028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Estimation</a:t>
          </a:r>
        </a:p>
      </dsp:txBody>
      <dsp:txXfrm>
        <a:off x="3458608" y="559993"/>
        <a:ext cx="1210778" cy="1062663"/>
      </dsp:txXfrm>
    </dsp:sp>
    <dsp:sp modelId="{63BC9E69-D74E-4289-A4FE-F175F688D0A0}">
      <dsp:nvSpPr>
        <dsp:cNvPr id="0" name=""/>
        <dsp:cNvSpPr/>
      </dsp:nvSpPr>
      <dsp:spPr>
        <a:xfrm>
          <a:off x="5007523" y="1957916"/>
          <a:ext cx="1898273" cy="15028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Production</a:t>
          </a:r>
        </a:p>
      </dsp:txBody>
      <dsp:txXfrm>
        <a:off x="5285519" y="2178001"/>
        <a:ext cx="1342281" cy="1062663"/>
      </dsp:txXfrm>
    </dsp:sp>
    <dsp:sp modelId="{5C55B5DD-9806-456F-AC86-9569B4C9616B}">
      <dsp:nvSpPr>
        <dsp:cNvPr id="0" name=""/>
        <dsp:cNvSpPr/>
      </dsp:nvSpPr>
      <dsp:spPr>
        <a:xfrm>
          <a:off x="3218730" y="3641899"/>
          <a:ext cx="1690567" cy="15028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Act of will</a:t>
          </a:r>
        </a:p>
      </dsp:txBody>
      <dsp:txXfrm>
        <a:off x="3466308" y="3861984"/>
        <a:ext cx="1195411" cy="1062663"/>
      </dsp:txXfrm>
    </dsp:sp>
    <dsp:sp modelId="{4DCCC1D1-847E-40D9-99DF-7583F52F901F}">
      <dsp:nvSpPr>
        <dsp:cNvPr id="0" name=""/>
        <dsp:cNvSpPr/>
      </dsp:nvSpPr>
      <dsp:spPr>
        <a:xfrm>
          <a:off x="1222202" y="1957916"/>
          <a:ext cx="1639395" cy="15028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Inference</a:t>
          </a:r>
        </a:p>
      </dsp:txBody>
      <dsp:txXfrm>
        <a:off x="1462286" y="2178001"/>
        <a:ext cx="1159227" cy="1062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rise-ub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FB5D-0632-4C5C-B825-5994D7C24E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err="1"/>
              <a:t>Elicitio</a:t>
            </a:r>
            <a:r>
              <a:rPr lang="en-GB" sz="4000" dirty="0"/>
              <a:t>: between the sensitive and intellective cognition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848F0E-4030-40E0-8E1E-855215275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57466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Luciana </a:t>
            </a:r>
            <a:r>
              <a:rPr lang="en-GB" dirty="0" err="1"/>
              <a:t>Cioca</a:t>
            </a:r>
            <a:endParaRPr lang="en-GB" dirty="0"/>
          </a:p>
          <a:p>
            <a:r>
              <a:rPr lang="en-GB" sz="1400" dirty="0"/>
              <a:t>(Babes-</a:t>
            </a:r>
            <a:r>
              <a:rPr lang="en-GB" sz="1400" dirty="0" err="1"/>
              <a:t>Bolyai</a:t>
            </a:r>
            <a:r>
              <a:rPr lang="en-GB" sz="1400" dirty="0"/>
              <a:t> University, Cluj </a:t>
            </a:r>
            <a:r>
              <a:rPr lang="en-GB" sz="1400" dirty="0" err="1"/>
              <a:t>Napoca</a:t>
            </a:r>
            <a:r>
              <a:rPr lang="en-GB" sz="1400" dirty="0"/>
              <a:t>, Romania)</a:t>
            </a:r>
          </a:p>
        </p:txBody>
      </p:sp>
    </p:spTree>
    <p:extLst>
      <p:ext uri="{BB962C8B-B14F-4D97-AF65-F5344CB8AC3E}">
        <p14:creationId xmlns:p14="http://schemas.microsoft.com/office/powerpoint/2010/main" val="246234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C9890-4209-4CB5-BD46-56411253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Elicitio secundum aliquos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2AFD8C-B13A-4A68-B5AD-1E7FA4FCD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172" y="2751137"/>
            <a:ext cx="2408129" cy="3109229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84FF3EA-1992-4BCF-B956-0119AD03F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309970"/>
              </p:ext>
            </p:extLst>
          </p:nvPr>
        </p:nvGraphicFramePr>
        <p:xfrm>
          <a:off x="809998" y="2290932"/>
          <a:ext cx="105720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000">
                  <a:extLst>
                    <a:ext uri="{9D8B030D-6E8A-4147-A177-3AD203B41FA5}">
                      <a16:colId xmlns:a16="http://schemas.microsoft.com/office/drawing/2014/main" val="3652396165"/>
                    </a:ext>
                  </a:extLst>
                </a:gridCol>
                <a:gridCol w="2643000">
                  <a:extLst>
                    <a:ext uri="{9D8B030D-6E8A-4147-A177-3AD203B41FA5}">
                      <a16:colId xmlns:a16="http://schemas.microsoft.com/office/drawing/2014/main" val="3119204190"/>
                    </a:ext>
                  </a:extLst>
                </a:gridCol>
                <a:gridCol w="2643000">
                  <a:extLst>
                    <a:ext uri="{9D8B030D-6E8A-4147-A177-3AD203B41FA5}">
                      <a16:colId xmlns:a16="http://schemas.microsoft.com/office/drawing/2014/main" val="204470069"/>
                    </a:ext>
                  </a:extLst>
                </a:gridCol>
                <a:gridCol w="2643000">
                  <a:extLst>
                    <a:ext uri="{9D8B030D-6E8A-4147-A177-3AD203B41FA5}">
                      <a16:colId xmlns:a16="http://schemas.microsoft.com/office/drawing/2014/main" val="1643573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1"/>
                        <a:t>Definition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Definition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Definition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Definition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190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1"/>
                        <a:t>Est </a:t>
                      </a:r>
                      <a:r>
                        <a:rPr lang="en-GB" b="1" noProof="1"/>
                        <a:t>sensatio</a:t>
                      </a:r>
                      <a:r>
                        <a:rPr lang="en-GB" noProof="1"/>
                        <a:t> alicuius obiecti representativa qualiter </a:t>
                      </a:r>
                      <a:r>
                        <a:rPr lang="en-GB" b="1" noProof="1"/>
                        <a:t>a nullo sensu exteriori est cognoscibile</a:t>
                      </a:r>
                      <a:r>
                        <a:rPr lang="en-GB" noProof="1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Est </a:t>
                      </a:r>
                      <a:r>
                        <a:rPr lang="en-GB" b="1" noProof="1"/>
                        <a:t>cognitio</a:t>
                      </a:r>
                      <a:r>
                        <a:rPr lang="en-GB" noProof="1"/>
                        <a:t> alicuius obiecti representativa connotantem ipsum </a:t>
                      </a:r>
                      <a:r>
                        <a:rPr lang="en-GB" b="1" noProof="1"/>
                        <a:t>a nullo sensu exteriori est cognoscibile </a:t>
                      </a:r>
                      <a:r>
                        <a:rPr lang="en-GB" noProof="1"/>
                        <a:t>presupponens sensationem sensus exterioris eiusdem obiecti representativam.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Est </a:t>
                      </a:r>
                      <a:r>
                        <a:rPr lang="en-GB" b="1" noProof="1"/>
                        <a:t>cognitio</a:t>
                      </a:r>
                      <a:r>
                        <a:rPr lang="en-GB" noProof="1"/>
                        <a:t> aliqualiter representativa obiecti qualiter ipsum </a:t>
                      </a:r>
                      <a:r>
                        <a:rPr lang="en-GB" b="1" noProof="1"/>
                        <a:t>a nullo sensu exteriori est cognoscibile </a:t>
                      </a:r>
                      <a:r>
                        <a:rPr lang="en-GB" noProof="1"/>
                        <a:t>presupponens sensationem sensus exterioris eiusdem obiecti representativam.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Est </a:t>
                      </a:r>
                      <a:r>
                        <a:rPr lang="en-GB" b="1" noProof="1"/>
                        <a:t>cognitio</a:t>
                      </a:r>
                      <a:r>
                        <a:rPr lang="en-GB" noProof="1"/>
                        <a:t> alicuius obiecti aliqualiter representativa qualiter ipsum </a:t>
                      </a:r>
                      <a:r>
                        <a:rPr lang="en-GB" b="1" noProof="1"/>
                        <a:t>a nullo sensu exterior est cognoscibile </a:t>
                      </a:r>
                      <a:r>
                        <a:rPr lang="en-GB" noProof="1"/>
                        <a:t>non presupponens discursum, sed presupponens cognitionem sensus exterioris.</a:t>
                      </a:r>
                      <a:endParaRPr lang="ro-RO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808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1"/>
                        <a:t>≠Intellectio/abstractio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≠Cognitio intuitiva/ abstractiva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≠Notitia discursiva/ abstractiva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≠Abstractio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352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25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F3EA-CAEE-4A6C-89C2-A4AA89FE5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 5: </a:t>
            </a:r>
            <a:r>
              <a:rPr lang="en-GB" dirty="0" err="1"/>
              <a:t>elicitio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6A94A-3174-4AEA-BDD9-D0DF85B89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500" noProof="1"/>
              <a:t>Est cognitio simplex alicuius obiecti aliqualiter representativa qualiter obiectum illud a potentia cuius est cognoscibile non est intuitive cognoscibile non presupponens discursum, sed presupponens cognitionem intuitivam eiusdem potentie ipsius obiecti aliqualiter representativam.</a:t>
            </a:r>
          </a:p>
        </p:txBody>
      </p:sp>
    </p:spTree>
    <p:extLst>
      <p:ext uri="{BB962C8B-B14F-4D97-AF65-F5344CB8AC3E}">
        <p14:creationId xmlns:p14="http://schemas.microsoft.com/office/powerpoint/2010/main" val="227522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BC42D-967E-4648-9705-30B136A82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Articulus secundus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AB12-85C3-40EE-AB81-FFD7949C63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533338"/>
              </p:ext>
            </p:extLst>
          </p:nvPr>
        </p:nvGraphicFramePr>
        <p:xfrm>
          <a:off x="819149" y="2848142"/>
          <a:ext cx="105537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7900">
                  <a:extLst>
                    <a:ext uri="{9D8B030D-6E8A-4147-A177-3AD203B41FA5}">
                      <a16:colId xmlns:a16="http://schemas.microsoft.com/office/drawing/2014/main" val="2357172023"/>
                    </a:ext>
                  </a:extLst>
                </a:gridCol>
                <a:gridCol w="3517900">
                  <a:extLst>
                    <a:ext uri="{9D8B030D-6E8A-4147-A177-3AD203B41FA5}">
                      <a16:colId xmlns:a16="http://schemas.microsoft.com/office/drawing/2014/main" val="2632949489"/>
                    </a:ext>
                  </a:extLst>
                </a:gridCol>
                <a:gridCol w="3517900">
                  <a:extLst>
                    <a:ext uri="{9D8B030D-6E8A-4147-A177-3AD203B41FA5}">
                      <a16:colId xmlns:a16="http://schemas.microsoft.com/office/drawing/2014/main" val="3816760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Conclusio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Conclusio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Conclusio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672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1"/>
                        <a:t>Nulla potentia sensitiva non intellectiva est abstractive cognitive.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Aliqua potentia sensitiva est abstractive sue obiecti cognitiva.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Non omnis potentia sensitive est elicitive cognitiva.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106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≠ Commentator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≠ Avicenna</a:t>
                      </a:r>
                      <a:endParaRPr lang="en-GB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830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430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8DFDF-1C97-4CB8-AAAB-24C48F02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Basel A X 44, f. 50r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220FE-E17F-4C26-AACB-C8DE4EE5F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 noProof="1"/>
              <a:t>Oppositum arguitur</a:t>
            </a:r>
            <a:r>
              <a:rPr lang="en-GB" sz="2400" noProof="1"/>
              <a:t> auctoritate Avicenne dicentis quod virtus </a:t>
            </a:r>
            <a:r>
              <a:rPr lang="en-GB" sz="2400" b="1" noProof="1"/>
              <a:t>estimativa</a:t>
            </a:r>
            <a:r>
              <a:rPr lang="en-GB" sz="2400" noProof="1"/>
              <a:t> in brutis, ut in ove, ex </a:t>
            </a:r>
            <a:r>
              <a:rPr lang="en-GB" sz="2400" b="1" noProof="1"/>
              <a:t>intentionibus</a:t>
            </a:r>
            <a:r>
              <a:rPr lang="en-GB" sz="2400" noProof="1"/>
              <a:t> sensatis elicit insensata et, sicut est de ove, ita videtur esse de qualibet alia potentia sensitiva, igitur questio vera. </a:t>
            </a:r>
            <a:endParaRPr lang="ro-RO" sz="2400" noProof="1"/>
          </a:p>
        </p:txBody>
      </p:sp>
    </p:spTree>
    <p:extLst>
      <p:ext uri="{BB962C8B-B14F-4D97-AF65-F5344CB8AC3E}">
        <p14:creationId xmlns:p14="http://schemas.microsoft.com/office/powerpoint/2010/main" val="388659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775B4-F8CA-49BD-A65A-ABBB13D03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Potentia elicitiva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C9C573-5B7E-4BF5-8EE5-E5EC6DC14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3112" y="2365694"/>
            <a:ext cx="5189857" cy="576262"/>
          </a:xfrm>
        </p:spPr>
        <p:txBody>
          <a:bodyPr/>
          <a:lstStyle/>
          <a:p>
            <a:r>
              <a:rPr lang="en-GB" dirty="0"/>
              <a:t>Alphonsus Vargas, </a:t>
            </a:r>
            <a:r>
              <a:rPr lang="en-GB" i="1" dirty="0"/>
              <a:t>Commentary on the Sentences</a:t>
            </a:r>
            <a:r>
              <a:rPr lang="en-GB" dirty="0"/>
              <a:t>, book 1, d. 4, q. 1.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D882F7F-A942-4FDE-9F0C-59BE542B8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6383" y="3443288"/>
            <a:ext cx="597673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25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C476C-537C-45E1-825A-CECBA218C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Actus </a:t>
            </a:r>
            <a:r>
              <a:rPr lang="en-GB" noProof="1"/>
              <a:t>elicitus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867622-5221-4257-AACB-CEAE0E8E3E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825981"/>
              </p:ext>
            </p:extLst>
          </p:nvPr>
        </p:nvGraphicFramePr>
        <p:xfrm>
          <a:off x="810000" y="1610518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011B259-F999-48A8-A7B4-A348BBF8976B}"/>
              </a:ext>
            </a:extLst>
          </p:cNvPr>
          <p:cNvSpPr txBox="1"/>
          <p:nvPr/>
        </p:nvSpPr>
        <p:spPr>
          <a:xfrm>
            <a:off x="386498" y="5826036"/>
            <a:ext cx="111564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/>
              <a:t>Dionysius de Borgo </a:t>
            </a:r>
            <a:r>
              <a:rPr lang="en-GB" sz="1400" noProof="1"/>
              <a:t>Sansepolcro</a:t>
            </a:r>
            <a:r>
              <a:rPr lang="en-GB" sz="1400" dirty="0"/>
              <a:t>, </a:t>
            </a:r>
            <a:r>
              <a:rPr lang="en-GB" sz="1400" i="1" dirty="0"/>
              <a:t>Principium in I </a:t>
            </a:r>
            <a:r>
              <a:rPr lang="pt-BR" sz="1400" i="1" dirty="0"/>
              <a:t>Sententiarum</a:t>
            </a:r>
            <a:r>
              <a:rPr lang="pt-BR" sz="1400" dirty="0"/>
              <a:t>, Erfurt-Gotha CA 2 131.</a:t>
            </a:r>
          </a:p>
          <a:p>
            <a:pPr lvl="0"/>
            <a:r>
              <a:rPr lang="pt-BR" sz="1400" dirty="0"/>
              <a:t>Cf. W. Duba, “Conventual Quodlibeta and University Principia, Italian theologians, and the evolution of scholastic disputations, at home and abroad” (paper presented at ‘Quodlibetal culture in Dante’s Time: Europe, Italy, and Florence’, 26 April 2019, University of Notre-Dame)</a:t>
            </a:r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157733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4D3D-8429-4F24-BAE0-358058CDC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Nota de </a:t>
            </a:r>
            <a:r>
              <a:rPr lang="en-GB" noProof="1"/>
              <a:t>inspiratione</a:t>
            </a:r>
            <a:r>
              <a:rPr lang="en-GB" dirty="0"/>
              <a:t>, f. 92r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93363C-DF55-4780-AD68-0C8748BDCB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53147"/>
              </p:ext>
            </p:extLst>
          </p:nvPr>
        </p:nvGraphicFramePr>
        <p:xfrm>
          <a:off x="810000" y="1610518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0E8A14E0-D79C-4F60-9357-41290122684C}"/>
              </a:ext>
            </a:extLst>
          </p:cNvPr>
          <p:cNvGrpSpPr/>
          <p:nvPr/>
        </p:nvGrpSpPr>
        <p:grpSpPr>
          <a:xfrm>
            <a:off x="5191146" y="4739780"/>
            <a:ext cx="2308612" cy="2186677"/>
            <a:chOff x="5191146" y="4739780"/>
            <a:chExt cx="1809705" cy="2186677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CBA68151-316A-40A3-8555-AF6288A2CC57}"/>
                </a:ext>
              </a:extLst>
            </p:cNvPr>
            <p:cNvCxnSpPr/>
            <p:nvPr/>
          </p:nvCxnSpPr>
          <p:spPr>
            <a:xfrm>
              <a:off x="6095999" y="4739780"/>
              <a:ext cx="0" cy="6207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B881B41-8119-4D15-8691-9AE6842D25AE}"/>
                </a:ext>
              </a:extLst>
            </p:cNvPr>
            <p:cNvSpPr txBox="1"/>
            <p:nvPr/>
          </p:nvSpPr>
          <p:spPr>
            <a:xfrm>
              <a:off x="5191146" y="5449129"/>
              <a:ext cx="180970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noProof="1"/>
                <a:t>Tertia operatio intellectus</a:t>
              </a:r>
            </a:p>
            <a:p>
              <a:endParaRPr lang="en-GB" noProof="1"/>
            </a:p>
            <a:p>
              <a:r>
                <a:rPr lang="en-GB" b="1" noProof="1"/>
                <a:t>Elicitio/syllogizatio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77D12E1-846C-4799-A206-0378A84D9F3D}"/>
              </a:ext>
            </a:extLst>
          </p:cNvPr>
          <p:cNvGrpSpPr/>
          <p:nvPr/>
        </p:nvGrpSpPr>
        <p:grpSpPr>
          <a:xfrm>
            <a:off x="7440794" y="4739780"/>
            <a:ext cx="1912928" cy="1355680"/>
            <a:chOff x="5191146" y="4739780"/>
            <a:chExt cx="1809705" cy="1355680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537F472F-42CC-4D70-8437-2E70E5D00AC8}"/>
                </a:ext>
              </a:extLst>
            </p:cNvPr>
            <p:cNvCxnSpPr/>
            <p:nvPr/>
          </p:nvCxnSpPr>
          <p:spPr>
            <a:xfrm>
              <a:off x="6095999" y="4739780"/>
              <a:ext cx="0" cy="6207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45FF28A-9C27-49CE-8125-D231C179DFC2}"/>
                </a:ext>
              </a:extLst>
            </p:cNvPr>
            <p:cNvSpPr txBox="1"/>
            <p:nvPr/>
          </p:nvSpPr>
          <p:spPr>
            <a:xfrm>
              <a:off x="5191146" y="5449129"/>
              <a:ext cx="18097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noProof="1"/>
                <a:t>Prima operatio intellectus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4A743B8-1FA9-417B-94A7-F6E6B5648A38}"/>
              </a:ext>
            </a:extLst>
          </p:cNvPr>
          <p:cNvGrpSpPr/>
          <p:nvPr/>
        </p:nvGrpSpPr>
        <p:grpSpPr>
          <a:xfrm>
            <a:off x="9631352" y="4739780"/>
            <a:ext cx="2239067" cy="1355680"/>
            <a:chOff x="5191146" y="4739780"/>
            <a:chExt cx="1809705" cy="1355680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DE168DF-4797-492C-9260-2715BD7284C1}"/>
                </a:ext>
              </a:extLst>
            </p:cNvPr>
            <p:cNvCxnSpPr/>
            <p:nvPr/>
          </p:nvCxnSpPr>
          <p:spPr>
            <a:xfrm>
              <a:off x="6095999" y="4739780"/>
              <a:ext cx="0" cy="6207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38E4BD2-DA7A-4F5A-BD82-837180D44E1E}"/>
                </a:ext>
              </a:extLst>
            </p:cNvPr>
            <p:cNvSpPr txBox="1"/>
            <p:nvPr/>
          </p:nvSpPr>
          <p:spPr>
            <a:xfrm>
              <a:off x="5191146" y="5449129"/>
              <a:ext cx="18097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noProof="1"/>
                <a:t>Secunda operatio intellectus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0185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D0BA6CA-2438-45FB-82B8-092032DD45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853954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7198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BD737E-C84C-4246-8852-DB0BC5FAE819}"/>
              </a:ext>
            </a:extLst>
          </p:cNvPr>
          <p:cNvSpPr txBox="1"/>
          <p:nvPr/>
        </p:nvSpPr>
        <p:spPr>
          <a:xfrm>
            <a:off x="3933388" y="3013501"/>
            <a:ext cx="4325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noProof="1"/>
              <a:t>Patet intuenti!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88943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09DDE-A7E4-48D8-9F52-51FCF760B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96555"/>
          </a:xfrm>
        </p:spPr>
        <p:txBody>
          <a:bodyPr/>
          <a:lstStyle/>
          <a:p>
            <a:r>
              <a:rPr lang="en-GB" dirty="0"/>
              <a:t>Basel A X 44</a:t>
            </a:r>
            <a:br>
              <a:rPr lang="en-GB" dirty="0"/>
            </a:br>
            <a:r>
              <a:rPr lang="en-GB" sz="2000" dirty="0"/>
              <a:t>(Rise Project, </a:t>
            </a:r>
            <a:r>
              <a:rPr lang="en-GB" sz="2000" dirty="0" err="1"/>
              <a:t>coord</a:t>
            </a:r>
            <a:r>
              <a:rPr lang="en-GB" sz="2000" dirty="0"/>
              <a:t>. </a:t>
            </a:r>
            <a:r>
              <a:rPr lang="en-GB" sz="2000" dirty="0" err="1"/>
              <a:t>Dr.</a:t>
            </a:r>
            <a:r>
              <a:rPr lang="en-GB" sz="2000" dirty="0"/>
              <a:t> M. Br</a:t>
            </a:r>
            <a:r>
              <a:rPr lang="ro-RO" sz="2000" dirty="0"/>
              <a:t>î</a:t>
            </a:r>
            <a:r>
              <a:rPr lang="en-GB" sz="2000" dirty="0" err="1"/>
              <a:t>nzei</a:t>
            </a:r>
            <a:r>
              <a:rPr lang="en-GB" sz="2000" dirty="0"/>
              <a:t>)</a:t>
            </a:r>
            <a:br>
              <a:rPr lang="en-GB" sz="2000" dirty="0"/>
            </a:br>
            <a:r>
              <a:rPr lang="en-GB" sz="20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https://rise-ubb.com/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04D39022-BE12-4CCB-A6CF-FBCAAC4CC2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941862" y="2231974"/>
            <a:ext cx="3357186" cy="4178839"/>
          </a:xfr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BDCAF76-C6E3-43AE-A546-F51E142D6C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923" y="2778028"/>
            <a:ext cx="6464593" cy="28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01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8A371-D4AD-422B-8C2D-4A6E4D57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Basel A X 44, f. 50r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0DD42C0-9996-479A-B9CA-A24E66B767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0000" y="3206590"/>
            <a:ext cx="10571998" cy="235600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754AEA-654D-4373-884C-518EB51295C9}"/>
              </a:ext>
            </a:extLst>
          </p:cNvPr>
          <p:cNvSpPr txBox="1"/>
          <p:nvPr/>
        </p:nvSpPr>
        <p:spPr>
          <a:xfrm>
            <a:off x="810000" y="2721429"/>
            <a:ext cx="10571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noProof="1"/>
              <a:t>Utrum omnis potentia sensitiva sit alicuius obiecti elicitive cognitiva</a:t>
            </a:r>
          </a:p>
        </p:txBody>
      </p:sp>
    </p:spTree>
    <p:extLst>
      <p:ext uri="{BB962C8B-B14F-4D97-AF65-F5344CB8AC3E}">
        <p14:creationId xmlns:p14="http://schemas.microsoft.com/office/powerpoint/2010/main" val="192276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B14158-04DC-484A-832B-2881A8B95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212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BC11733-4C1E-4C91-AD53-087B0E720C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3759223"/>
              </p:ext>
            </p:extLst>
          </p:nvPr>
        </p:nvGraphicFramePr>
        <p:xfrm>
          <a:off x="915971" y="172911"/>
          <a:ext cx="1036005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956A8E2A-847C-46F1-867F-98F64D169D38}"/>
              </a:ext>
            </a:extLst>
          </p:cNvPr>
          <p:cNvGrpSpPr/>
          <p:nvPr/>
        </p:nvGrpSpPr>
        <p:grpSpPr>
          <a:xfrm>
            <a:off x="2073897" y="3516199"/>
            <a:ext cx="4100660" cy="961534"/>
            <a:chOff x="2073897" y="3516198"/>
            <a:chExt cx="4100660" cy="151771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C270C5F-6F82-4352-83A3-11DDA84541A3}"/>
                </a:ext>
              </a:extLst>
            </p:cNvPr>
            <p:cNvCxnSpPr/>
            <p:nvPr/>
          </p:nvCxnSpPr>
          <p:spPr>
            <a:xfrm>
              <a:off x="2073897" y="5033913"/>
              <a:ext cx="410066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CB10FA5D-00DF-4F09-89A2-42668D9FA3AA}"/>
                </a:ext>
              </a:extLst>
            </p:cNvPr>
            <p:cNvCxnSpPr/>
            <p:nvPr/>
          </p:nvCxnSpPr>
          <p:spPr>
            <a:xfrm flipV="1">
              <a:off x="6174557" y="3516198"/>
              <a:ext cx="0" cy="151771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B21F65C-1704-473A-A5CE-97A42531B61A}"/>
                </a:ext>
              </a:extLst>
            </p:cNvPr>
            <p:cNvCxnSpPr/>
            <p:nvPr/>
          </p:nvCxnSpPr>
          <p:spPr>
            <a:xfrm flipV="1">
              <a:off x="2073897" y="3563332"/>
              <a:ext cx="0" cy="147058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02BE5B-9621-4F15-AA16-F7DFD2D2D0E8}"/>
              </a:ext>
            </a:extLst>
          </p:cNvPr>
          <p:cNvGrpSpPr/>
          <p:nvPr/>
        </p:nvGrpSpPr>
        <p:grpSpPr>
          <a:xfrm>
            <a:off x="4124227" y="3546060"/>
            <a:ext cx="4100660" cy="1615954"/>
            <a:chOff x="2073897" y="3516198"/>
            <a:chExt cx="4100660" cy="151771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366EA1B-7DC4-4E73-BCAE-9156BB1B53E6}"/>
                </a:ext>
              </a:extLst>
            </p:cNvPr>
            <p:cNvCxnSpPr/>
            <p:nvPr/>
          </p:nvCxnSpPr>
          <p:spPr>
            <a:xfrm>
              <a:off x="2073897" y="5033913"/>
              <a:ext cx="410066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1A1F8E9-2135-4CB1-ADC9-293FDEDC1130}"/>
                </a:ext>
              </a:extLst>
            </p:cNvPr>
            <p:cNvCxnSpPr/>
            <p:nvPr/>
          </p:nvCxnSpPr>
          <p:spPr>
            <a:xfrm flipV="1">
              <a:off x="6174557" y="3516198"/>
              <a:ext cx="0" cy="151771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1ABCD19-F532-4669-A10B-94F96F3A91A9}"/>
                </a:ext>
              </a:extLst>
            </p:cNvPr>
            <p:cNvCxnSpPr/>
            <p:nvPr/>
          </p:nvCxnSpPr>
          <p:spPr>
            <a:xfrm flipV="1">
              <a:off x="2073897" y="3563332"/>
              <a:ext cx="0" cy="147058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DAA7023-141A-4D06-8299-29C0AD2DA712}"/>
              </a:ext>
            </a:extLst>
          </p:cNvPr>
          <p:cNvSpPr txBox="1"/>
          <p:nvPr/>
        </p:nvSpPr>
        <p:spPr>
          <a:xfrm>
            <a:off x="2073896" y="4108402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Receivers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C7EDED-B3BF-4D4D-9227-00F6D50E8791}"/>
              </a:ext>
            </a:extLst>
          </p:cNvPr>
          <p:cNvSpPr txBox="1"/>
          <p:nvPr/>
        </p:nvSpPr>
        <p:spPr>
          <a:xfrm>
            <a:off x="4122656" y="4792683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Retainers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D11C98-8A8F-4680-855E-4FCDFB68629C}"/>
              </a:ext>
            </a:extLst>
          </p:cNvPr>
          <p:cNvSpPr txBox="1"/>
          <p:nvPr/>
        </p:nvSpPr>
        <p:spPr>
          <a:xfrm>
            <a:off x="490194" y="6368446"/>
            <a:ext cx="11001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D. L. Black, “Imagination and estimation: Arabic paradigms and Western Transformations”, </a:t>
            </a:r>
            <a:r>
              <a:rPr lang="en-GB" sz="1050" dirty="0" err="1"/>
              <a:t>Topoi</a:t>
            </a:r>
            <a:r>
              <a:rPr lang="en-GB" sz="1050" dirty="0"/>
              <a:t> 19 (2000)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21D205D-9B0E-485B-B42B-663F48B7A6C8}"/>
              </a:ext>
            </a:extLst>
          </p:cNvPr>
          <p:cNvGrpSpPr/>
          <p:nvPr/>
        </p:nvGrpSpPr>
        <p:grpSpPr>
          <a:xfrm rot="10800000">
            <a:off x="2073896" y="1670089"/>
            <a:ext cx="2048759" cy="569640"/>
            <a:chOff x="2073897" y="3516198"/>
            <a:chExt cx="4100660" cy="1517715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4DC8B5F-53C0-497E-8DD4-8E1F3CEF14EF}"/>
                </a:ext>
              </a:extLst>
            </p:cNvPr>
            <p:cNvCxnSpPr/>
            <p:nvPr/>
          </p:nvCxnSpPr>
          <p:spPr>
            <a:xfrm>
              <a:off x="2073897" y="5033913"/>
              <a:ext cx="410066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43542C11-BDE5-4F7B-AF45-F5F3E0E54DBA}"/>
                </a:ext>
              </a:extLst>
            </p:cNvPr>
            <p:cNvCxnSpPr/>
            <p:nvPr/>
          </p:nvCxnSpPr>
          <p:spPr>
            <a:xfrm flipV="1">
              <a:off x="6174557" y="3516198"/>
              <a:ext cx="0" cy="151771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A07BA7E-6597-4129-A2BD-CA9ABEED509F}"/>
                </a:ext>
              </a:extLst>
            </p:cNvPr>
            <p:cNvCxnSpPr/>
            <p:nvPr/>
          </p:nvCxnSpPr>
          <p:spPr>
            <a:xfrm flipV="1">
              <a:off x="2073897" y="3563332"/>
              <a:ext cx="0" cy="147058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4FEF927-6C8D-41A0-9865-39902AAA18D1}"/>
              </a:ext>
            </a:extLst>
          </p:cNvPr>
          <p:cNvGrpSpPr/>
          <p:nvPr/>
        </p:nvGrpSpPr>
        <p:grpSpPr>
          <a:xfrm rot="10800000">
            <a:off x="6020588" y="1670089"/>
            <a:ext cx="2048759" cy="569640"/>
            <a:chOff x="2073897" y="3516198"/>
            <a:chExt cx="4100660" cy="1517715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00F2EF9-694E-47D6-91F4-316B5E19DF5B}"/>
                </a:ext>
              </a:extLst>
            </p:cNvPr>
            <p:cNvCxnSpPr/>
            <p:nvPr/>
          </p:nvCxnSpPr>
          <p:spPr>
            <a:xfrm>
              <a:off x="2073897" y="5033913"/>
              <a:ext cx="410066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9BAF8AE-1CBA-4CB5-96A3-A84A577BF195}"/>
                </a:ext>
              </a:extLst>
            </p:cNvPr>
            <p:cNvCxnSpPr/>
            <p:nvPr/>
          </p:nvCxnSpPr>
          <p:spPr>
            <a:xfrm flipV="1">
              <a:off x="6174557" y="3516198"/>
              <a:ext cx="0" cy="151771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7B06CA16-6B32-4CF6-A537-C6D24EF7332C}"/>
                </a:ext>
              </a:extLst>
            </p:cNvPr>
            <p:cNvCxnSpPr/>
            <p:nvPr/>
          </p:nvCxnSpPr>
          <p:spPr>
            <a:xfrm flipV="1">
              <a:off x="2073897" y="3563332"/>
              <a:ext cx="0" cy="147058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C6FD4DD-73B2-4B9B-B904-6D949CBAB23F}"/>
              </a:ext>
            </a:extLst>
          </p:cNvPr>
          <p:cNvSpPr txBox="1"/>
          <p:nvPr/>
        </p:nvSpPr>
        <p:spPr>
          <a:xfrm>
            <a:off x="2226081" y="1266422"/>
            <a:ext cx="174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Sensible forms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8656243-32AB-4D7F-9BB5-80F7A272D194}"/>
              </a:ext>
            </a:extLst>
          </p:cNvPr>
          <p:cNvSpPr txBox="1"/>
          <p:nvPr/>
        </p:nvSpPr>
        <p:spPr>
          <a:xfrm>
            <a:off x="6417231" y="1240525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Intentions</a:t>
            </a:r>
          </a:p>
        </p:txBody>
      </p:sp>
    </p:spTree>
    <p:extLst>
      <p:ext uri="{BB962C8B-B14F-4D97-AF65-F5344CB8AC3E}">
        <p14:creationId xmlns:p14="http://schemas.microsoft.com/office/powerpoint/2010/main" val="1729055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C9890-4209-4CB5-BD46-56411253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Articulus primus: Elicitio secundum aliquos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2AFD8C-B13A-4A68-B5AD-1E7FA4FCD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172" y="2751137"/>
            <a:ext cx="2408129" cy="3109229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84FF3EA-1992-4BCF-B956-0119AD03F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219153"/>
              </p:ext>
            </p:extLst>
          </p:nvPr>
        </p:nvGraphicFramePr>
        <p:xfrm>
          <a:off x="809998" y="2290932"/>
          <a:ext cx="105720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000">
                  <a:extLst>
                    <a:ext uri="{9D8B030D-6E8A-4147-A177-3AD203B41FA5}">
                      <a16:colId xmlns:a16="http://schemas.microsoft.com/office/drawing/2014/main" val="3652396165"/>
                    </a:ext>
                  </a:extLst>
                </a:gridCol>
                <a:gridCol w="2643000">
                  <a:extLst>
                    <a:ext uri="{9D8B030D-6E8A-4147-A177-3AD203B41FA5}">
                      <a16:colId xmlns:a16="http://schemas.microsoft.com/office/drawing/2014/main" val="3119204190"/>
                    </a:ext>
                  </a:extLst>
                </a:gridCol>
                <a:gridCol w="2643000">
                  <a:extLst>
                    <a:ext uri="{9D8B030D-6E8A-4147-A177-3AD203B41FA5}">
                      <a16:colId xmlns:a16="http://schemas.microsoft.com/office/drawing/2014/main" val="204470069"/>
                    </a:ext>
                  </a:extLst>
                </a:gridCol>
                <a:gridCol w="2643000">
                  <a:extLst>
                    <a:ext uri="{9D8B030D-6E8A-4147-A177-3AD203B41FA5}">
                      <a16:colId xmlns:a16="http://schemas.microsoft.com/office/drawing/2014/main" val="1643573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1"/>
                        <a:t>Definition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Definition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Definition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Definition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190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1"/>
                        <a:t>Est </a:t>
                      </a:r>
                      <a:r>
                        <a:rPr lang="en-GB" b="1" noProof="1"/>
                        <a:t>sensatio</a:t>
                      </a:r>
                      <a:r>
                        <a:rPr lang="en-GB" noProof="1"/>
                        <a:t> alicuius obiecti representativa qualiter </a:t>
                      </a:r>
                      <a:r>
                        <a:rPr lang="en-GB" b="1" noProof="1"/>
                        <a:t>a nullo sensu exteriori est cognoscibile</a:t>
                      </a:r>
                      <a:r>
                        <a:rPr lang="en-GB" noProof="1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Est </a:t>
                      </a:r>
                      <a:r>
                        <a:rPr lang="en-GB" b="1" noProof="1"/>
                        <a:t>cognitio</a:t>
                      </a:r>
                      <a:r>
                        <a:rPr lang="en-GB" noProof="1"/>
                        <a:t> alicuius obiecti representativa connotantem ipsum </a:t>
                      </a:r>
                      <a:r>
                        <a:rPr lang="en-GB" b="1" noProof="1"/>
                        <a:t>a nullo sensu exteriori est cognoscibile </a:t>
                      </a:r>
                      <a:r>
                        <a:rPr lang="en-GB" noProof="1"/>
                        <a:t>presupponens sensationem sensus exterioris eiusdem obiecti representativam.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Est </a:t>
                      </a:r>
                      <a:r>
                        <a:rPr lang="en-GB" b="1" noProof="1"/>
                        <a:t>cognitio</a:t>
                      </a:r>
                      <a:r>
                        <a:rPr lang="en-GB" noProof="1"/>
                        <a:t> aliqualiter representativa obiecti qualiter ipsum </a:t>
                      </a:r>
                      <a:r>
                        <a:rPr lang="en-GB" b="1" noProof="1"/>
                        <a:t>a nullo sensu exteriori est cognoscibile </a:t>
                      </a:r>
                      <a:r>
                        <a:rPr lang="en-GB" noProof="1"/>
                        <a:t>presupponens sensationem sensus exterioris eiusdem obiecti representativam.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Est </a:t>
                      </a:r>
                      <a:r>
                        <a:rPr lang="en-GB" b="1" noProof="1"/>
                        <a:t>cognitio</a:t>
                      </a:r>
                      <a:r>
                        <a:rPr lang="en-GB" noProof="1"/>
                        <a:t> alicuius obiecti aliqualiter representativa qualiter ipsum </a:t>
                      </a:r>
                      <a:r>
                        <a:rPr lang="en-GB" b="1" noProof="1"/>
                        <a:t>a nullo sensu exterior est cognoscibile </a:t>
                      </a:r>
                      <a:r>
                        <a:rPr lang="en-GB" noProof="1"/>
                        <a:t>non presupponens discursum, sed presupponens cognitionem sensus exterioris.</a:t>
                      </a:r>
                      <a:endParaRPr lang="ro-RO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808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1"/>
                        <a:t>≠Intellectio/abstractio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≠Cognitio intuitiva/ abstractiva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≠Notitia discursiva/ abstractiva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≠Abstractio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352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526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2A76E-ADEC-4329-AD52-9B73B874E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Basel A X 44, f. 50v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6001E-8D77-41CC-85C0-8A5E69CA6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000" noProof="1"/>
              <a:t> Illa est intuitiva; sed elicitiva est </a:t>
            </a:r>
            <a:r>
              <a:rPr lang="en-GB" sz="3000" b="1" noProof="1"/>
              <a:t>etc</a:t>
            </a:r>
            <a:r>
              <a:rPr lang="en-GB" sz="3000" noProof="1"/>
              <a:t>. Sed abstractiva illa est cognitio absoluta </a:t>
            </a:r>
            <a:r>
              <a:rPr lang="en-GB" sz="3000" b="1" noProof="1"/>
              <a:t>etc</a:t>
            </a:r>
            <a:r>
              <a:rPr lang="en-GB" sz="3000" noProof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188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C9890-4209-4CB5-BD46-56411253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Elicitio secundum aliquos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2AFD8C-B13A-4A68-B5AD-1E7FA4FCD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172" y="2751137"/>
            <a:ext cx="2408129" cy="3109229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84FF3EA-1992-4BCF-B956-0119AD03F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743865"/>
              </p:ext>
            </p:extLst>
          </p:nvPr>
        </p:nvGraphicFramePr>
        <p:xfrm>
          <a:off x="809998" y="2290932"/>
          <a:ext cx="105720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000">
                  <a:extLst>
                    <a:ext uri="{9D8B030D-6E8A-4147-A177-3AD203B41FA5}">
                      <a16:colId xmlns:a16="http://schemas.microsoft.com/office/drawing/2014/main" val="3652396165"/>
                    </a:ext>
                  </a:extLst>
                </a:gridCol>
                <a:gridCol w="2643000">
                  <a:extLst>
                    <a:ext uri="{9D8B030D-6E8A-4147-A177-3AD203B41FA5}">
                      <a16:colId xmlns:a16="http://schemas.microsoft.com/office/drawing/2014/main" val="3119204190"/>
                    </a:ext>
                  </a:extLst>
                </a:gridCol>
                <a:gridCol w="2643000">
                  <a:extLst>
                    <a:ext uri="{9D8B030D-6E8A-4147-A177-3AD203B41FA5}">
                      <a16:colId xmlns:a16="http://schemas.microsoft.com/office/drawing/2014/main" val="204470069"/>
                    </a:ext>
                  </a:extLst>
                </a:gridCol>
                <a:gridCol w="2643000">
                  <a:extLst>
                    <a:ext uri="{9D8B030D-6E8A-4147-A177-3AD203B41FA5}">
                      <a16:colId xmlns:a16="http://schemas.microsoft.com/office/drawing/2014/main" val="1643573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1"/>
                        <a:t>Definition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Definition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Definition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Definition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190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1"/>
                        <a:t>Est </a:t>
                      </a:r>
                      <a:r>
                        <a:rPr lang="en-GB" b="1" noProof="1"/>
                        <a:t>sensatio</a:t>
                      </a:r>
                      <a:r>
                        <a:rPr lang="en-GB" noProof="1"/>
                        <a:t> alicuius obiecti representativa qualiter </a:t>
                      </a:r>
                      <a:r>
                        <a:rPr lang="en-GB" b="1" noProof="1"/>
                        <a:t>a nullo sensu exteriori est cognoscibile</a:t>
                      </a:r>
                      <a:r>
                        <a:rPr lang="en-GB" noProof="1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noProof="1"/>
                        <a:t>Est </a:t>
                      </a:r>
                      <a:r>
                        <a:rPr lang="ro-RO" b="1" noProof="1"/>
                        <a:t>cognitio</a:t>
                      </a:r>
                      <a:r>
                        <a:rPr lang="ro-RO" noProof="1"/>
                        <a:t> alicuius obiecti representativa connotantem ipsum </a:t>
                      </a:r>
                      <a:r>
                        <a:rPr lang="ro-RO" b="1" noProof="1"/>
                        <a:t>a nullo sensu exteriori est cognoscibile </a:t>
                      </a:r>
                      <a:r>
                        <a:rPr lang="ro-RO" noProof="1"/>
                        <a:t>presupponens sensationem sensus exterioris eiusdem obiecti representativam.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noProof="1"/>
                        <a:t>Est </a:t>
                      </a:r>
                      <a:r>
                        <a:rPr lang="ro-RO" b="1" noProof="1"/>
                        <a:t>cognitio</a:t>
                      </a:r>
                      <a:r>
                        <a:rPr lang="ro-RO" noProof="1"/>
                        <a:t> aliqualiter representativa obiecti qualiter ipsum </a:t>
                      </a:r>
                      <a:r>
                        <a:rPr lang="ro-RO" b="1" noProof="1"/>
                        <a:t>a nullo sensu exteriori est cognoscibile </a:t>
                      </a:r>
                      <a:r>
                        <a:rPr lang="ro-RO" noProof="1"/>
                        <a:t>presupponens sensationem sensus exterioris eiusdem obiecti representativam</a:t>
                      </a:r>
                      <a:r>
                        <a:rPr lang="en-GB" noProof="1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noProof="1"/>
                        <a:t>Est </a:t>
                      </a:r>
                      <a:r>
                        <a:rPr lang="ro-RO" b="1" noProof="1"/>
                        <a:t>cognitio</a:t>
                      </a:r>
                      <a:r>
                        <a:rPr lang="ro-RO" noProof="1"/>
                        <a:t> alicuius obiecti aliqualiter representativa qualiter ipsum </a:t>
                      </a:r>
                      <a:r>
                        <a:rPr lang="ro-RO" b="1" noProof="1"/>
                        <a:t>a nullo sensu exterior est cognoscibile </a:t>
                      </a:r>
                      <a:r>
                        <a:rPr lang="ro-RO" noProof="1"/>
                        <a:t>non presupponens discursum, sed presupponens cognitionem sensus exterioris.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808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1"/>
                        <a:t>≠Intellectio/abstractio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≠Cognitio intuitiva/ abstractiva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≠Notitia discursiva/ abstractiva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≠Abstractio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352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686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2A76E-ADEC-4329-AD52-9B73B874E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Basel A X 44, f. 50v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6001E-8D77-41CC-85C0-8A5E69CA6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000" noProof="1"/>
              <a:t> Patet intuenti!</a:t>
            </a:r>
          </a:p>
        </p:txBody>
      </p:sp>
    </p:spTree>
    <p:extLst>
      <p:ext uri="{BB962C8B-B14F-4D97-AF65-F5344CB8AC3E}">
        <p14:creationId xmlns:p14="http://schemas.microsoft.com/office/powerpoint/2010/main" val="2622942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1381</TotalTime>
  <Words>719</Words>
  <Application>Microsoft Office PowerPoint</Application>
  <PresentationFormat>Widescreen</PresentationFormat>
  <Paragraphs>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Quotable</vt:lpstr>
      <vt:lpstr>Elicitio: between the sensitive and intellective cognition</vt:lpstr>
      <vt:lpstr>Basel A X 44 (Rise Project, coord. Dr. M. Brînzei) https://rise-ubb.com/</vt:lpstr>
      <vt:lpstr>Basel A X 44, f. 50r</vt:lpstr>
      <vt:lpstr>PowerPoint Presentation</vt:lpstr>
      <vt:lpstr>PowerPoint Presentation</vt:lpstr>
      <vt:lpstr>Articulus primus: Elicitio secundum aliquos</vt:lpstr>
      <vt:lpstr>Basel A X 44, f. 50v</vt:lpstr>
      <vt:lpstr>Elicitio secundum aliquos</vt:lpstr>
      <vt:lpstr>Basel A X 44, f. 50v</vt:lpstr>
      <vt:lpstr>Elicitio secundum aliquos</vt:lpstr>
      <vt:lpstr>Definition 5: elicitio</vt:lpstr>
      <vt:lpstr>Articulus secundus</vt:lpstr>
      <vt:lpstr>Basel A X 44, f. 50r</vt:lpstr>
      <vt:lpstr>Potentia elicitiva</vt:lpstr>
      <vt:lpstr>Actus elicitus</vt:lpstr>
      <vt:lpstr>Nota de inspiratione, f. 92r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Elicitio: between the sensitive and intellective cognition; a 15th century Viennese debate</dc:title>
  <dc:creator>Luciana</dc:creator>
  <cp:lastModifiedBy>Luciana</cp:lastModifiedBy>
  <cp:revision>47</cp:revision>
  <dcterms:created xsi:type="dcterms:W3CDTF">2019-05-07T10:10:04Z</dcterms:created>
  <dcterms:modified xsi:type="dcterms:W3CDTF">2019-05-28T09:51:08Z</dcterms:modified>
</cp:coreProperties>
</file>